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262" r:id="rId5"/>
    <p:sldId id="272" r:id="rId6"/>
    <p:sldId id="257" r:id="rId7"/>
    <p:sldId id="263" r:id="rId8"/>
    <p:sldId id="273" r:id="rId9"/>
    <p:sldId id="266" r:id="rId10"/>
    <p:sldId id="264" r:id="rId11"/>
    <p:sldId id="271" r:id="rId12"/>
    <p:sldId id="267" r:id="rId13"/>
    <p:sldId id="265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8489F-9E04-44F0-86F2-21219CEF90DE}" v="128" dt="2022-01-07T13:46:33.673"/>
    <p1510:client id="{7353DA19-1783-40B2-9E88-42EDDC870037}" v="17" dt="2022-01-06T20:33:37.369"/>
    <p1510:client id="{82C89B4F-4B62-DA43-A834-C45352518E79}" v="906" dt="2022-01-07T08:55:22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>
        <p:scale>
          <a:sx n="76" d="100"/>
          <a:sy n="76" d="100"/>
        </p:scale>
        <p:origin x="1960" y="1144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Bruun Øemig" userId="513b6a76-1765-4395-84e9-00ebf6a8c12b" providerId="ADAL" clId="{82C89B4F-4B62-DA43-A834-C45352518E79}"/>
    <pc:docChg chg="undo custSel addSld delSld modSld sldOrd">
      <pc:chgData name="Ida Bruun Øemig" userId="513b6a76-1765-4395-84e9-00ebf6a8c12b" providerId="ADAL" clId="{82C89B4F-4B62-DA43-A834-C45352518E79}" dt="2022-01-07T09:54:22.507" v="1426" actId="20577"/>
      <pc:docMkLst>
        <pc:docMk/>
      </pc:docMkLst>
      <pc:sldChg chg="addSp delSp modSp add mod ord setBg modClrScheme delDesignElem chgLayout">
        <pc:chgData name="Ida Bruun Øemig" userId="513b6a76-1765-4395-84e9-00ebf6a8c12b" providerId="ADAL" clId="{82C89B4F-4B62-DA43-A834-C45352518E79}" dt="2022-01-07T08:33:23.562" v="1167" actId="20578"/>
        <pc:sldMkLst>
          <pc:docMk/>
          <pc:sldMk cId="3932566920" sldId="257"/>
        </pc:sldMkLst>
        <pc:spChg chg="mod ord">
          <ac:chgData name="Ida Bruun Øemig" userId="513b6a76-1765-4395-84e9-00ebf6a8c12b" providerId="ADAL" clId="{82C89B4F-4B62-DA43-A834-C45352518E79}" dt="2021-12-07T12:40:23.478" v="459" actId="1076"/>
          <ac:spMkLst>
            <pc:docMk/>
            <pc:sldMk cId="3932566920" sldId="257"/>
            <ac:spMk id="2" creationId="{5EB08D08-EEBD-8B47-9245-53EF1E9C1135}"/>
          </ac:spMkLst>
        </pc:spChg>
        <pc:spChg chg="mod">
          <ac:chgData name="Ida Bruun Øemig" userId="513b6a76-1765-4395-84e9-00ebf6a8c12b" providerId="ADAL" clId="{82C89B4F-4B62-DA43-A834-C45352518E79}" dt="2022-01-06T20:13:23.561" v="1050" actId="27636"/>
          <ac:spMkLst>
            <pc:docMk/>
            <pc:sldMk cId="3932566920" sldId="257"/>
            <ac:spMk id="3" creationId="{29483D56-C34F-8C48-AF68-685B39A6C043}"/>
          </ac:spMkLst>
        </pc:spChg>
        <pc:spChg chg="add mod">
          <ac:chgData name="Ida Bruun Øemig" userId="513b6a76-1765-4395-84e9-00ebf6a8c12b" providerId="ADAL" clId="{82C89B4F-4B62-DA43-A834-C45352518E79}" dt="2021-12-07T12:40:04.688" v="455" actId="26606"/>
          <ac:spMkLst>
            <pc:docMk/>
            <pc:sldMk cId="3932566920" sldId="257"/>
            <ac:spMk id="8" creationId="{6F95677E-04F6-4A31-9CFD-D7ECC82BEDC5}"/>
          </ac:spMkLst>
        </pc:spChg>
        <pc:spChg chg="add mod">
          <ac:chgData name="Ida Bruun Øemig" userId="513b6a76-1765-4395-84e9-00ebf6a8c12b" providerId="ADAL" clId="{82C89B4F-4B62-DA43-A834-C45352518E79}" dt="2021-12-07T12:40:04.688" v="455" actId="26606"/>
          <ac:spMkLst>
            <pc:docMk/>
            <pc:sldMk cId="3932566920" sldId="257"/>
            <ac:spMk id="10" creationId="{14E73B95-46B5-428B-8F24-C510C7F884E7}"/>
          </ac:spMkLst>
        </pc:spChg>
        <pc:spChg chg="del">
          <ac:chgData name="Ida Bruun Øemig" userId="513b6a76-1765-4395-84e9-00ebf6a8c12b" providerId="ADAL" clId="{82C89B4F-4B62-DA43-A834-C45352518E79}" dt="2021-12-07T11:48:08.951" v="8"/>
          <ac:spMkLst>
            <pc:docMk/>
            <pc:sldMk cId="3932566920" sldId="257"/>
            <ac:spMk id="12" creationId="{04812C46-200A-4DEB-A05E-3ED6C68C2387}"/>
          </ac:spMkLst>
        </pc:spChg>
        <pc:spChg chg="del">
          <ac:chgData name="Ida Bruun Øemig" userId="513b6a76-1765-4395-84e9-00ebf6a8c12b" providerId="ADAL" clId="{82C89B4F-4B62-DA43-A834-C45352518E79}" dt="2021-12-07T11:48:08.951" v="8"/>
          <ac:spMkLst>
            <pc:docMk/>
            <pc:sldMk cId="3932566920" sldId="257"/>
            <ac:spMk id="14" creationId="{D1EA859B-E555-4109-94F3-6700E046E008}"/>
          </ac:spMkLst>
        </pc:spChg>
        <pc:picChg chg="del">
          <ac:chgData name="Ida Bruun Øemig" userId="513b6a76-1765-4395-84e9-00ebf6a8c12b" providerId="ADAL" clId="{82C89B4F-4B62-DA43-A834-C45352518E79}" dt="2021-12-07T12:39:54.929" v="454" actId="478"/>
          <ac:picMkLst>
            <pc:docMk/>
            <pc:sldMk cId="3932566920" sldId="257"/>
            <ac:picMk id="4" creationId="{48B63BB2-4553-498C-B2A9-676FEAECE14C}"/>
          </ac:picMkLst>
        </pc:picChg>
      </pc:sldChg>
      <pc:sldChg chg="delSp modSp mod">
        <pc:chgData name="Ida Bruun Øemig" userId="513b6a76-1765-4395-84e9-00ebf6a8c12b" providerId="ADAL" clId="{82C89B4F-4B62-DA43-A834-C45352518E79}" dt="2022-01-06T19:50:19.097" v="823" actId="20577"/>
        <pc:sldMkLst>
          <pc:docMk/>
          <pc:sldMk cId="1287639316" sldId="262"/>
        </pc:sldMkLst>
        <pc:spChg chg="del">
          <ac:chgData name="Ida Bruun Øemig" userId="513b6a76-1765-4395-84e9-00ebf6a8c12b" providerId="ADAL" clId="{82C89B4F-4B62-DA43-A834-C45352518E79}" dt="2022-01-06T19:49:20.966" v="804" actId="478"/>
          <ac:spMkLst>
            <pc:docMk/>
            <pc:sldMk cId="1287639316" sldId="262"/>
            <ac:spMk id="9" creationId="{00000000-0000-0000-0000-000000000000}"/>
          </ac:spMkLst>
        </pc:spChg>
        <pc:spChg chg="mod">
          <ac:chgData name="Ida Bruun Øemig" userId="513b6a76-1765-4395-84e9-00ebf6a8c12b" providerId="ADAL" clId="{82C89B4F-4B62-DA43-A834-C45352518E79}" dt="2022-01-06T19:50:19.097" v="823" actId="20577"/>
          <ac:spMkLst>
            <pc:docMk/>
            <pc:sldMk cId="1287639316" sldId="262"/>
            <ac:spMk id="10" creationId="{00000000-0000-0000-0000-000000000000}"/>
          </ac:spMkLst>
        </pc:spChg>
      </pc:sldChg>
      <pc:sldChg chg="addSp delSp modSp new mod ord">
        <pc:chgData name="Ida Bruun Øemig" userId="513b6a76-1765-4395-84e9-00ebf6a8c12b" providerId="ADAL" clId="{82C89B4F-4B62-DA43-A834-C45352518E79}" dt="2022-01-06T20:36:02.870" v="1103" actId="20578"/>
        <pc:sldMkLst>
          <pc:docMk/>
          <pc:sldMk cId="435492692" sldId="263"/>
        </pc:sldMkLst>
        <pc:spChg chg="add del mod">
          <ac:chgData name="Ida Bruun Øemig" userId="513b6a76-1765-4395-84e9-00ebf6a8c12b" providerId="ADAL" clId="{82C89B4F-4B62-DA43-A834-C45352518E79}" dt="2022-01-06T19:59:51.566" v="905" actId="478"/>
          <ac:spMkLst>
            <pc:docMk/>
            <pc:sldMk cId="435492692" sldId="263"/>
            <ac:spMk id="2" creationId="{238567F3-C468-E241-B474-D24B526C666C}"/>
          </ac:spMkLst>
        </pc:spChg>
        <pc:spChg chg="del mod">
          <ac:chgData name="Ida Bruun Øemig" userId="513b6a76-1765-4395-84e9-00ebf6a8c12b" providerId="ADAL" clId="{82C89B4F-4B62-DA43-A834-C45352518E79}" dt="2022-01-06T19:57:20.370" v="876" actId="478"/>
          <ac:spMkLst>
            <pc:docMk/>
            <pc:sldMk cId="435492692" sldId="263"/>
            <ac:spMk id="3" creationId="{BAD2B17F-F528-F54E-AC7F-B96621D6C1B7}"/>
          </ac:spMkLst>
        </pc:spChg>
        <pc:spChg chg="mod">
          <ac:chgData name="Ida Bruun Øemig" userId="513b6a76-1765-4395-84e9-00ebf6a8c12b" providerId="ADAL" clId="{82C89B4F-4B62-DA43-A834-C45352518E79}" dt="2022-01-06T20:00:05.537" v="906" actId="26606"/>
          <ac:spMkLst>
            <pc:docMk/>
            <pc:sldMk cId="435492692" sldId="263"/>
            <ac:spMk id="4" creationId="{CA01DAC0-F40C-9B44-BAA6-04D3BA095F28}"/>
          </ac:spMkLst>
        </pc:spChg>
        <pc:spChg chg="mod">
          <ac:chgData name="Ida Bruun Øemig" userId="513b6a76-1765-4395-84e9-00ebf6a8c12b" providerId="ADAL" clId="{82C89B4F-4B62-DA43-A834-C45352518E79}" dt="2022-01-06T20:00:05.537" v="906" actId="26606"/>
          <ac:spMkLst>
            <pc:docMk/>
            <pc:sldMk cId="435492692" sldId="263"/>
            <ac:spMk id="5" creationId="{076F33B7-5329-204A-9CD9-828D0FBF7701}"/>
          </ac:spMkLst>
        </pc:spChg>
        <pc:spChg chg="add del mod">
          <ac:chgData name="Ida Bruun Øemig" userId="513b6a76-1765-4395-84e9-00ebf6a8c12b" providerId="ADAL" clId="{82C89B4F-4B62-DA43-A834-C45352518E79}" dt="2022-01-06T19:57:24.323" v="877" actId="478"/>
          <ac:spMkLst>
            <pc:docMk/>
            <pc:sldMk cId="435492692" sldId="263"/>
            <ac:spMk id="8" creationId="{FCD4516E-9017-B24E-8020-49B2496DE4B6}"/>
          </ac:spMkLst>
        </pc:spChg>
        <pc:spChg chg="add mod">
          <ac:chgData name="Ida Bruun Øemig" userId="513b6a76-1765-4395-84e9-00ebf6a8c12b" providerId="ADAL" clId="{82C89B4F-4B62-DA43-A834-C45352518E79}" dt="2022-01-06T20:00:55.371" v="948" actId="790"/>
          <ac:spMkLst>
            <pc:docMk/>
            <pc:sldMk cId="435492692" sldId="263"/>
            <ac:spMk id="11" creationId="{978DA532-9384-427D-BB9C-80AB56583277}"/>
          </ac:spMkLst>
        </pc:spChg>
        <pc:graphicFrameChg chg="add mod modGraphic">
          <ac:chgData name="Ida Bruun Øemig" userId="513b6a76-1765-4395-84e9-00ebf6a8c12b" providerId="ADAL" clId="{82C89B4F-4B62-DA43-A834-C45352518E79}" dt="2022-01-06T20:00:05.537" v="906" actId="26606"/>
          <ac:graphicFrameMkLst>
            <pc:docMk/>
            <pc:sldMk cId="435492692" sldId="263"/>
            <ac:graphicFrameMk id="6" creationId="{F6903693-6AC7-0341-AA85-E6970A5197E4}"/>
          </ac:graphicFrameMkLst>
        </pc:graphicFrameChg>
      </pc:sldChg>
      <pc:sldChg chg="addSp delSp modSp new mod ord modClrScheme chgLayout">
        <pc:chgData name="Ida Bruun Øemig" userId="513b6a76-1765-4395-84e9-00ebf6a8c12b" providerId="ADAL" clId="{82C89B4F-4B62-DA43-A834-C45352518E79}" dt="2022-01-07T08:57:56.981" v="1417" actId="20577"/>
        <pc:sldMkLst>
          <pc:docMk/>
          <pc:sldMk cId="3005326803" sldId="264"/>
        </pc:sldMkLst>
        <pc:spChg chg="mod ord">
          <ac:chgData name="Ida Bruun Øemig" userId="513b6a76-1765-4395-84e9-00ebf6a8c12b" providerId="ADAL" clId="{82C89B4F-4B62-DA43-A834-C45352518E79}" dt="2022-01-07T08:56:36.921" v="1388" actId="26606"/>
          <ac:spMkLst>
            <pc:docMk/>
            <pc:sldMk cId="3005326803" sldId="264"/>
            <ac:spMk id="2" creationId="{AB470FD4-C815-314A-98FF-F607AE51DDCF}"/>
          </ac:spMkLst>
        </pc:spChg>
        <pc:spChg chg="mod ord">
          <ac:chgData name="Ida Bruun Øemig" userId="513b6a76-1765-4395-84e9-00ebf6a8c12b" providerId="ADAL" clId="{82C89B4F-4B62-DA43-A834-C45352518E79}" dt="2022-01-07T08:57:56.981" v="1417" actId="20577"/>
          <ac:spMkLst>
            <pc:docMk/>
            <pc:sldMk cId="3005326803" sldId="264"/>
            <ac:spMk id="3" creationId="{A30BFDD7-7773-BE40-9FCB-70BB4449AC25}"/>
          </ac:spMkLst>
        </pc:spChg>
        <pc:spChg chg="mod modVis">
          <ac:chgData name="Ida Bruun Øemig" userId="513b6a76-1765-4395-84e9-00ebf6a8c12b" providerId="ADAL" clId="{82C89B4F-4B62-DA43-A834-C45352518E79}" dt="2022-01-07T08:56:36.921" v="1388" actId="26606"/>
          <ac:spMkLst>
            <pc:docMk/>
            <pc:sldMk cId="3005326803" sldId="264"/>
            <ac:spMk id="4" creationId="{3ADBCF93-51D6-0942-A28E-4AA45D4F17E5}"/>
          </ac:spMkLst>
        </pc:spChg>
        <pc:spChg chg="mod modVis">
          <ac:chgData name="Ida Bruun Øemig" userId="513b6a76-1765-4395-84e9-00ebf6a8c12b" providerId="ADAL" clId="{82C89B4F-4B62-DA43-A834-C45352518E79}" dt="2022-01-07T08:56:36.921" v="1388" actId="26606"/>
          <ac:spMkLst>
            <pc:docMk/>
            <pc:sldMk cId="3005326803" sldId="264"/>
            <ac:spMk id="5" creationId="{BFF455CF-CEB9-8340-A670-FCC26EA5BF4E}"/>
          </ac:spMkLst>
        </pc:spChg>
        <pc:spChg chg="add del mod">
          <ac:chgData name="Ida Bruun Øemig" userId="513b6a76-1765-4395-84e9-00ebf6a8c12b" providerId="ADAL" clId="{82C89B4F-4B62-DA43-A834-C45352518E79}" dt="2021-12-07T11:50:46.667" v="54" actId="26606"/>
          <ac:spMkLst>
            <pc:docMk/>
            <pc:sldMk cId="3005326803" sldId="264"/>
            <ac:spMk id="8" creationId="{FEBF0072-2109-4158-87C4-4DD6B405F660}"/>
          </ac:spMkLst>
        </pc:spChg>
        <pc:spChg chg="add del mod">
          <ac:chgData name="Ida Bruun Øemig" userId="513b6a76-1765-4395-84e9-00ebf6a8c12b" providerId="ADAL" clId="{82C89B4F-4B62-DA43-A834-C45352518E79}" dt="2021-12-07T11:50:47.930" v="56" actId="26606"/>
          <ac:spMkLst>
            <pc:docMk/>
            <pc:sldMk cId="3005326803" sldId="264"/>
            <ac:spMk id="10" creationId="{F9D678FA-5634-4494-BCB8-20A489283070}"/>
          </ac:spMkLst>
        </pc:spChg>
        <pc:spChg chg="add del mod">
          <ac:chgData name="Ida Bruun Øemig" userId="513b6a76-1765-4395-84e9-00ebf6a8c12b" providerId="ADAL" clId="{82C89B4F-4B62-DA43-A834-C45352518E79}" dt="2021-12-07T11:50:38.662" v="50" actId="26606"/>
          <ac:spMkLst>
            <pc:docMk/>
            <pc:sldMk cId="3005326803" sldId="264"/>
            <ac:spMk id="11" creationId="{A70708E0-62FA-45E1-A651-141CE69DF7A2}"/>
          </ac:spMkLst>
        </pc:spChg>
        <pc:spChg chg="add mod">
          <ac:chgData name="Ida Bruun Øemig" userId="513b6a76-1765-4395-84e9-00ebf6a8c12b" providerId="ADAL" clId="{82C89B4F-4B62-DA43-A834-C45352518E79}" dt="2021-12-07T11:50:47.949" v="57" actId="26606"/>
          <ac:spMkLst>
            <pc:docMk/>
            <pc:sldMk cId="3005326803" sldId="264"/>
            <ac:spMk id="12" creationId="{F9848DFD-38EC-43F2-9119-C78A678BDFC2}"/>
          </ac:spMkLst>
        </pc:spChg>
        <pc:spChg chg="add del mod">
          <ac:chgData name="Ida Bruun Øemig" userId="513b6a76-1765-4395-84e9-00ebf6a8c12b" providerId="ADAL" clId="{82C89B4F-4B62-DA43-A834-C45352518E79}" dt="2021-12-07T11:50:38.662" v="50" actId="26606"/>
          <ac:spMkLst>
            <pc:docMk/>
            <pc:sldMk cId="3005326803" sldId="264"/>
            <ac:spMk id="13" creationId="{93E6EE82-B6F6-4AFC-B50B-AE909C2FE959}"/>
          </ac:spMkLst>
        </pc:spChg>
        <pc:spChg chg="add del mod">
          <ac:chgData name="Ida Bruun Øemig" userId="513b6a76-1765-4395-84e9-00ebf6a8c12b" providerId="ADAL" clId="{82C89B4F-4B62-DA43-A834-C45352518E79}" dt="2021-12-07T11:50:52.114" v="58" actId="478"/>
          <ac:spMkLst>
            <pc:docMk/>
            <pc:sldMk cId="3005326803" sldId="264"/>
            <ac:spMk id="14" creationId="{9CBACAB1-E3BB-4C6D-8D5B-EF2CF1B597C9}"/>
          </ac:spMkLst>
        </pc:spChg>
        <pc:spChg chg="del">
          <ac:chgData name="Ida Bruun Øemig" userId="513b6a76-1765-4395-84e9-00ebf6a8c12b" providerId="ADAL" clId="{82C89B4F-4B62-DA43-A834-C45352518E79}" dt="2021-12-19T08:37:19.747" v="803" actId="26606"/>
          <ac:spMkLst>
            <pc:docMk/>
            <pc:sldMk cId="3005326803" sldId="264"/>
            <ac:spMk id="25" creationId="{7D7138CF-624E-40BD-BDF1-2E26AF7473E0}"/>
          </ac:spMkLst>
        </pc:spChg>
        <pc:spChg chg="add del">
          <ac:chgData name="Ida Bruun Øemig" userId="513b6a76-1765-4395-84e9-00ebf6a8c12b" providerId="ADAL" clId="{82C89B4F-4B62-DA43-A834-C45352518E79}" dt="2022-01-07T08:55:45.850" v="1383" actId="26606"/>
          <ac:spMkLst>
            <pc:docMk/>
            <pc:sldMk cId="3005326803" sldId="264"/>
            <ac:spMk id="30" creationId="{C12CA8A1-A7F5-427C-AA5A-8FB4F3FAC507}"/>
          </ac:spMkLst>
        </pc:spChg>
        <pc:spChg chg="add mod ord modVis">
          <ac:chgData name="Ida Bruun Øemig" userId="513b6a76-1765-4395-84e9-00ebf6a8c12b" providerId="ADAL" clId="{82C89B4F-4B62-DA43-A834-C45352518E79}" dt="2022-01-07T08:56:36.921" v="1388" actId="26606"/>
          <ac:spMkLst>
            <pc:docMk/>
            <pc:sldMk cId="3005326803" sldId="264"/>
            <ac:spMk id="35" creationId="{AD867779-483E-4D9B-89A1-C1C76702B60C}"/>
          </ac:spMkLst>
        </pc:spChg>
        <pc:spChg chg="add mod ord modVis">
          <ac:chgData name="Ida Bruun Øemig" userId="513b6a76-1765-4395-84e9-00ebf6a8c12b" providerId="ADAL" clId="{82C89B4F-4B62-DA43-A834-C45352518E79}" dt="2022-01-07T08:56:36.921" v="1388" actId="26606"/>
          <ac:spMkLst>
            <pc:docMk/>
            <pc:sldMk cId="3005326803" sldId="264"/>
            <ac:spMk id="37" creationId="{8348F0DE-D6DF-48D9-A524-F2E3629CF009}"/>
          </ac:spMkLst>
        </pc:spChg>
        <pc:spChg chg="add mod">
          <ac:chgData name="Ida Bruun Øemig" userId="513b6a76-1765-4395-84e9-00ebf6a8c12b" providerId="ADAL" clId="{82C89B4F-4B62-DA43-A834-C45352518E79}" dt="2022-01-07T08:56:36.921" v="1388" actId="26606"/>
          <ac:spMkLst>
            <pc:docMk/>
            <pc:sldMk cId="3005326803" sldId="264"/>
            <ac:spMk id="42" creationId="{76537728-239D-4411-A7C1-DE8551799EA7}"/>
          </ac:spMkLst>
        </pc:spChg>
        <pc:spChg chg="add del mod">
          <ac:chgData name="Ida Bruun Øemig" userId="513b6a76-1765-4395-84e9-00ebf6a8c12b" providerId="ADAL" clId="{82C89B4F-4B62-DA43-A834-C45352518E79}" dt="2022-01-07T08:56:55.612" v="1389" actId="478"/>
          <ac:spMkLst>
            <pc:docMk/>
            <pc:sldMk cId="3005326803" sldId="264"/>
            <ac:spMk id="44" creationId="{4CE5C0CB-FE38-4D88-9D26-13552DF92126}"/>
          </ac:spMkLst>
        </pc:spChg>
        <pc:picChg chg="add del mod ord">
          <ac:chgData name="Ida Bruun Øemig" userId="513b6a76-1765-4395-84e9-00ebf6a8c12b" providerId="ADAL" clId="{82C89B4F-4B62-DA43-A834-C45352518E79}" dt="2021-12-19T08:37:06.606" v="801" actId="478"/>
          <ac:picMkLst>
            <pc:docMk/>
            <pc:sldMk cId="3005326803" sldId="264"/>
            <ac:picMk id="6" creationId="{EE9D1E2F-8CCC-8F46-91B2-53BB1EC87B02}"/>
          </ac:picMkLst>
        </pc:picChg>
        <pc:picChg chg="add del mod ord">
          <ac:chgData name="Ida Bruun Øemig" userId="513b6a76-1765-4395-84e9-00ebf6a8c12b" providerId="ADAL" clId="{82C89B4F-4B62-DA43-A834-C45352518E79}" dt="2022-01-07T08:55:07.505" v="1381" actId="478"/>
          <ac:picMkLst>
            <pc:docMk/>
            <pc:sldMk cId="3005326803" sldId="264"/>
            <ac:picMk id="7" creationId="{6EDEC53B-3D36-1248-B40F-1FB365C9C60D}"/>
          </ac:picMkLst>
        </pc:picChg>
        <pc:picChg chg="add mod ord">
          <ac:chgData name="Ida Bruun Øemig" userId="513b6a76-1765-4395-84e9-00ebf6a8c12b" providerId="ADAL" clId="{82C89B4F-4B62-DA43-A834-C45352518E79}" dt="2022-01-07T08:57:47.237" v="1414" actId="14100"/>
          <ac:picMkLst>
            <pc:docMk/>
            <pc:sldMk cId="3005326803" sldId="264"/>
            <ac:picMk id="8" creationId="{575248E7-AA0C-DF4D-8EC3-523DC93C9EB0}"/>
          </ac:picMkLst>
        </pc:picChg>
      </pc:sldChg>
      <pc:sldChg chg="new del">
        <pc:chgData name="Ida Bruun Øemig" userId="513b6a76-1765-4395-84e9-00ebf6a8c12b" providerId="ADAL" clId="{82C89B4F-4B62-DA43-A834-C45352518E79}" dt="2021-12-07T11:51:15.378" v="65" actId="2696"/>
        <pc:sldMkLst>
          <pc:docMk/>
          <pc:sldMk cId="1968334411" sldId="265"/>
        </pc:sldMkLst>
      </pc:sldChg>
      <pc:sldChg chg="modSp new mod ord">
        <pc:chgData name="Ida Bruun Øemig" userId="513b6a76-1765-4395-84e9-00ebf6a8c12b" providerId="ADAL" clId="{82C89B4F-4B62-DA43-A834-C45352518E79}" dt="2022-01-06T20:10:21.018" v="1047" actId="20577"/>
        <pc:sldMkLst>
          <pc:docMk/>
          <pc:sldMk cId="4038365172" sldId="265"/>
        </pc:sldMkLst>
        <pc:spChg chg="mod">
          <ac:chgData name="Ida Bruun Øemig" userId="513b6a76-1765-4395-84e9-00ebf6a8c12b" providerId="ADAL" clId="{82C89B4F-4B62-DA43-A834-C45352518E79}" dt="2021-12-07T11:55:29.957" v="80" actId="20577"/>
          <ac:spMkLst>
            <pc:docMk/>
            <pc:sldMk cId="4038365172" sldId="265"/>
            <ac:spMk id="2" creationId="{D1EF4A20-FFCF-714E-917D-524322D512D4}"/>
          </ac:spMkLst>
        </pc:spChg>
        <pc:spChg chg="mod">
          <ac:chgData name="Ida Bruun Øemig" userId="513b6a76-1765-4395-84e9-00ebf6a8c12b" providerId="ADAL" clId="{82C89B4F-4B62-DA43-A834-C45352518E79}" dt="2022-01-06T20:10:21.018" v="1047" actId="20577"/>
          <ac:spMkLst>
            <pc:docMk/>
            <pc:sldMk cId="4038365172" sldId="265"/>
            <ac:spMk id="3" creationId="{2927C1E3-FDC6-6B4C-AF74-8F0D6BFE838F}"/>
          </ac:spMkLst>
        </pc:spChg>
      </pc:sldChg>
      <pc:sldChg chg="modSp new mod">
        <pc:chgData name="Ida Bruun Øemig" userId="513b6a76-1765-4395-84e9-00ebf6a8c12b" providerId="ADAL" clId="{82C89B4F-4B62-DA43-A834-C45352518E79}" dt="2022-01-06T20:04:34.113" v="987" actId="20577"/>
        <pc:sldMkLst>
          <pc:docMk/>
          <pc:sldMk cId="2550018728" sldId="266"/>
        </pc:sldMkLst>
        <pc:spChg chg="mod">
          <ac:chgData name="Ida Bruun Øemig" userId="513b6a76-1765-4395-84e9-00ebf6a8c12b" providerId="ADAL" clId="{82C89B4F-4B62-DA43-A834-C45352518E79}" dt="2022-01-06T20:04:34.113" v="987" actId="20577"/>
          <ac:spMkLst>
            <pc:docMk/>
            <pc:sldMk cId="2550018728" sldId="266"/>
            <ac:spMk id="2" creationId="{C57868B5-27D1-3D45-8E7C-C33A71404382}"/>
          </ac:spMkLst>
        </pc:spChg>
        <pc:spChg chg="mod">
          <ac:chgData name="Ida Bruun Øemig" userId="513b6a76-1765-4395-84e9-00ebf6a8c12b" providerId="ADAL" clId="{82C89B4F-4B62-DA43-A834-C45352518E79}" dt="2021-12-07T12:47:11.546" v="799" actId="20577"/>
          <ac:spMkLst>
            <pc:docMk/>
            <pc:sldMk cId="2550018728" sldId="266"/>
            <ac:spMk id="3" creationId="{60AE0B09-6FE0-4246-9A9B-3A9AA134CDF4}"/>
          </ac:spMkLst>
        </pc:spChg>
      </pc:sldChg>
      <pc:sldChg chg="addSp delSp modSp new mod ord modClrScheme chgLayout">
        <pc:chgData name="Ida Bruun Øemig" userId="513b6a76-1765-4395-84e9-00ebf6a8c12b" providerId="ADAL" clId="{82C89B4F-4B62-DA43-A834-C45352518E79}" dt="2022-01-07T09:54:22.507" v="1426" actId="20577"/>
        <pc:sldMkLst>
          <pc:docMk/>
          <pc:sldMk cId="3095352719" sldId="267"/>
        </pc:sldMkLst>
        <pc:spChg chg="mod ord">
          <ac:chgData name="Ida Bruun Øemig" userId="513b6a76-1765-4395-84e9-00ebf6a8c12b" providerId="ADAL" clId="{82C89B4F-4B62-DA43-A834-C45352518E79}" dt="2022-01-07T09:54:22.507" v="1426" actId="20577"/>
          <ac:spMkLst>
            <pc:docMk/>
            <pc:sldMk cId="3095352719" sldId="267"/>
            <ac:spMk id="2" creationId="{080501B0-A8C2-4342-83A7-C4B5E39C0BA0}"/>
          </ac:spMkLst>
        </pc:spChg>
        <pc:spChg chg="del">
          <ac:chgData name="Ida Bruun Øemig" userId="513b6a76-1765-4395-84e9-00ebf6a8c12b" providerId="ADAL" clId="{82C89B4F-4B62-DA43-A834-C45352518E79}" dt="2021-12-07T12:09:24.527" v="236"/>
          <ac:spMkLst>
            <pc:docMk/>
            <pc:sldMk cId="3095352719" sldId="267"/>
            <ac:spMk id="3" creationId="{9D8A204C-D203-C148-9AD2-9D59B1CB9596}"/>
          </ac:spMkLst>
        </pc:spChg>
        <pc:spChg chg="mod">
          <ac:chgData name="Ida Bruun Øemig" userId="513b6a76-1765-4395-84e9-00ebf6a8c12b" providerId="ADAL" clId="{82C89B4F-4B62-DA43-A834-C45352518E79}" dt="2021-12-07T12:09:40.050" v="239" actId="26606"/>
          <ac:spMkLst>
            <pc:docMk/>
            <pc:sldMk cId="3095352719" sldId="267"/>
            <ac:spMk id="4" creationId="{2936F388-3B9C-DF44-9A39-51AE6366EA5C}"/>
          </ac:spMkLst>
        </pc:spChg>
        <pc:spChg chg="mod">
          <ac:chgData name="Ida Bruun Øemig" userId="513b6a76-1765-4395-84e9-00ebf6a8c12b" providerId="ADAL" clId="{82C89B4F-4B62-DA43-A834-C45352518E79}" dt="2021-12-07T12:09:40.050" v="239" actId="26606"/>
          <ac:spMkLst>
            <pc:docMk/>
            <pc:sldMk cId="3095352719" sldId="267"/>
            <ac:spMk id="5" creationId="{F3FD5CA9-31D4-664E-A28F-9AE5DE11BD7E}"/>
          </ac:spMkLst>
        </pc:spChg>
        <pc:picChg chg="add mod">
          <ac:chgData name="Ida Bruun Øemig" userId="513b6a76-1765-4395-84e9-00ebf6a8c12b" providerId="ADAL" clId="{82C89B4F-4B62-DA43-A834-C45352518E79}" dt="2021-12-07T12:09:40.050" v="239" actId="26606"/>
          <ac:picMkLst>
            <pc:docMk/>
            <pc:sldMk cId="3095352719" sldId="267"/>
            <ac:picMk id="7" creationId="{A788694E-5000-CB4A-B6EF-081CAD8ACCFD}"/>
          </ac:picMkLst>
        </pc:picChg>
      </pc:sldChg>
      <pc:sldChg chg="addSp delSp modSp del mod modClrScheme chgLayout">
        <pc:chgData name="Ida Bruun Øemig" userId="513b6a76-1765-4395-84e9-00ebf6a8c12b" providerId="ADAL" clId="{82C89B4F-4B62-DA43-A834-C45352518E79}" dt="2021-12-07T11:48:50.800" v="10" actId="2696"/>
        <pc:sldMkLst>
          <pc:docMk/>
          <pc:sldMk cId="3163109049" sldId="267"/>
        </pc:sldMkLst>
        <pc:spChg chg="del">
          <ac:chgData name="Ida Bruun Øemig" userId="513b6a76-1765-4395-84e9-00ebf6a8c12b" providerId="ADAL" clId="{82C89B4F-4B62-DA43-A834-C45352518E79}" dt="2021-12-07T11:47:07.364" v="0" actId="478"/>
          <ac:spMkLst>
            <pc:docMk/>
            <pc:sldMk cId="3163109049" sldId="267"/>
            <ac:spMk id="2" creationId="{00000000-0000-0000-0000-000000000000}"/>
          </ac:spMkLst>
        </pc:spChg>
        <pc:spChg chg="del">
          <ac:chgData name="Ida Bruun Øemig" userId="513b6a76-1765-4395-84e9-00ebf6a8c12b" providerId="ADAL" clId="{82C89B4F-4B62-DA43-A834-C45352518E79}" dt="2021-12-07T11:47:08.890" v="1" actId="478"/>
          <ac:spMkLst>
            <pc:docMk/>
            <pc:sldMk cId="3163109049" sldId="267"/>
            <ac:spMk id="3" creationId="{00000000-0000-0000-0000-000000000000}"/>
          </ac:spMkLst>
        </pc:spChg>
        <pc:spChg chg="mod ord">
          <ac:chgData name="Ida Bruun Øemig" userId="513b6a76-1765-4395-84e9-00ebf6a8c12b" providerId="ADAL" clId="{82C89B4F-4B62-DA43-A834-C45352518E79}" dt="2021-12-07T11:47:27.301" v="5" actId="26606"/>
          <ac:spMkLst>
            <pc:docMk/>
            <pc:sldMk cId="3163109049" sldId="267"/>
            <ac:spMk id="4" creationId="{00000000-0000-0000-0000-000000000000}"/>
          </ac:spMkLst>
        </pc:spChg>
        <pc:spChg chg="mod ord">
          <ac:chgData name="Ida Bruun Øemig" userId="513b6a76-1765-4395-84e9-00ebf6a8c12b" providerId="ADAL" clId="{82C89B4F-4B62-DA43-A834-C45352518E79}" dt="2021-12-07T11:47:27.301" v="5" actId="26606"/>
          <ac:spMkLst>
            <pc:docMk/>
            <pc:sldMk cId="3163109049" sldId="267"/>
            <ac:spMk id="6" creationId="{00000000-0000-0000-0000-000000000000}"/>
          </ac:spMkLst>
        </pc:spChg>
        <pc:spChg chg="add">
          <ac:chgData name="Ida Bruun Øemig" userId="513b6a76-1765-4395-84e9-00ebf6a8c12b" providerId="ADAL" clId="{82C89B4F-4B62-DA43-A834-C45352518E79}" dt="2021-12-07T11:47:34.727" v="6" actId="22"/>
          <ac:spMkLst>
            <pc:docMk/>
            <pc:sldMk cId="3163109049" sldId="267"/>
            <ac:spMk id="10" creationId="{5F470285-1BD6-274E-9059-C258FB3D1880}"/>
          </ac:spMkLst>
        </pc:spChg>
        <pc:spChg chg="add del mod">
          <ac:chgData name="Ida Bruun Øemig" userId="513b6a76-1765-4395-84e9-00ebf6a8c12b" providerId="ADAL" clId="{82C89B4F-4B62-DA43-A834-C45352518E79}" dt="2021-12-07T11:47:27.301" v="5" actId="26606"/>
          <ac:spMkLst>
            <pc:docMk/>
            <pc:sldMk cId="3163109049" sldId="267"/>
            <ac:spMk id="12" creationId="{8B122872-E5F7-4E1F-BB6D-56E9DF17DC19}"/>
          </ac:spMkLst>
        </pc:spChg>
        <pc:spChg chg="add del mod">
          <ac:chgData name="Ida Bruun Øemig" userId="513b6a76-1765-4395-84e9-00ebf6a8c12b" providerId="ADAL" clId="{82C89B4F-4B62-DA43-A834-C45352518E79}" dt="2021-12-07T11:47:27.301" v="5" actId="26606"/>
          <ac:spMkLst>
            <pc:docMk/>
            <pc:sldMk cId="3163109049" sldId="267"/>
            <ac:spMk id="14" creationId="{F46D1910-E5C8-4811-AAB4-187CA2D8699B}"/>
          </ac:spMkLst>
        </pc:spChg>
        <pc:picChg chg="add mod">
          <ac:chgData name="Ida Bruun Øemig" userId="513b6a76-1765-4395-84e9-00ebf6a8c12b" providerId="ADAL" clId="{82C89B4F-4B62-DA43-A834-C45352518E79}" dt="2021-12-07T11:47:27.301" v="5" actId="26606"/>
          <ac:picMkLst>
            <pc:docMk/>
            <pc:sldMk cId="3163109049" sldId="267"/>
            <ac:picMk id="7" creationId="{796DEBC9-DB08-1841-9B7C-F670BEBEB029}"/>
          </ac:picMkLst>
        </pc:picChg>
      </pc:sldChg>
      <pc:sldChg chg="del">
        <pc:chgData name="Ida Bruun Øemig" userId="513b6a76-1765-4395-84e9-00ebf6a8c12b" providerId="ADAL" clId="{82C89B4F-4B62-DA43-A834-C45352518E79}" dt="2021-12-07T11:48:31.069" v="9" actId="2696"/>
        <pc:sldMkLst>
          <pc:docMk/>
          <pc:sldMk cId="3374693940" sldId="268"/>
        </pc:sldMkLst>
      </pc:sldChg>
      <pc:sldChg chg="modSp mod">
        <pc:chgData name="Ida Bruun Øemig" userId="513b6a76-1765-4395-84e9-00ebf6a8c12b" providerId="ADAL" clId="{82C89B4F-4B62-DA43-A834-C45352518E79}" dt="2021-12-07T12:32:04.949" v="440" actId="20577"/>
        <pc:sldMkLst>
          <pc:docMk/>
          <pc:sldMk cId="3557447326" sldId="268"/>
        </pc:sldMkLst>
        <pc:spChg chg="mod">
          <ac:chgData name="Ida Bruun Øemig" userId="513b6a76-1765-4395-84e9-00ebf6a8c12b" providerId="ADAL" clId="{82C89B4F-4B62-DA43-A834-C45352518E79}" dt="2021-12-07T12:32:04.949" v="440" actId="20577"/>
          <ac:spMkLst>
            <pc:docMk/>
            <pc:sldMk cId="3557447326" sldId="268"/>
            <ac:spMk id="4" creationId="{B8A78288-4026-4028-A3FB-250078F086D0}"/>
          </ac:spMkLst>
        </pc:spChg>
      </pc:sldChg>
      <pc:sldChg chg="new del ord">
        <pc:chgData name="Ida Bruun Øemig" userId="513b6a76-1765-4395-84e9-00ebf6a8c12b" providerId="ADAL" clId="{82C89B4F-4B62-DA43-A834-C45352518E79}" dt="2021-12-07T12:27:05.967" v="417" actId="2696"/>
        <pc:sldMkLst>
          <pc:docMk/>
          <pc:sldMk cId="262251613" sldId="269"/>
        </pc:sldMkLst>
      </pc:sldChg>
      <pc:sldChg chg="new del">
        <pc:chgData name="Ida Bruun Øemig" userId="513b6a76-1765-4395-84e9-00ebf6a8c12b" providerId="ADAL" clId="{82C89B4F-4B62-DA43-A834-C45352518E79}" dt="2021-12-07T12:26:35.091" v="414" actId="2696"/>
        <pc:sldMkLst>
          <pc:docMk/>
          <pc:sldMk cId="750234630" sldId="269"/>
        </pc:sldMkLst>
      </pc:sldChg>
      <pc:sldChg chg="addSp delSp modSp mod modClrScheme chgLayout">
        <pc:chgData name="Ida Bruun Øemig" userId="513b6a76-1765-4395-84e9-00ebf6a8c12b" providerId="ADAL" clId="{82C89B4F-4B62-DA43-A834-C45352518E79}" dt="2022-01-07T08:43:44.628" v="1367" actId="26606"/>
        <pc:sldMkLst>
          <pc:docMk/>
          <pc:sldMk cId="2551450566" sldId="269"/>
        </pc:sldMkLst>
        <pc:spChg chg="add del mod">
          <ac:chgData name="Ida Bruun Øemig" userId="513b6a76-1765-4395-84e9-00ebf6a8c12b" providerId="ADAL" clId="{82C89B4F-4B62-DA43-A834-C45352518E79}" dt="2022-01-07T08:42:17.251" v="1211" actId="478"/>
          <ac:spMkLst>
            <pc:docMk/>
            <pc:sldMk cId="2551450566" sldId="269"/>
            <ac:spMk id="2" creationId="{AC25C8C6-790A-874E-9AEB-966FF328B0EB}"/>
          </ac:spMkLst>
        </pc:spChg>
        <pc:spChg chg="mod">
          <ac:chgData name="Ida Bruun Øemig" userId="513b6a76-1765-4395-84e9-00ebf6a8c12b" providerId="ADAL" clId="{82C89B4F-4B62-DA43-A834-C45352518E79}" dt="2022-01-07T08:43:44.628" v="1367" actId="26606"/>
          <ac:spMkLst>
            <pc:docMk/>
            <pc:sldMk cId="2551450566" sldId="269"/>
            <ac:spMk id="3" creationId="{C320BD25-12C7-4DDF-9395-AD33BAD28BB0}"/>
          </ac:spMkLst>
        </pc:spChg>
        <pc:spChg chg="mod">
          <ac:chgData name="Ida Bruun Øemig" userId="513b6a76-1765-4395-84e9-00ebf6a8c12b" providerId="ADAL" clId="{82C89B4F-4B62-DA43-A834-C45352518E79}" dt="2022-01-07T08:43:44.628" v="1367" actId="26606"/>
          <ac:spMkLst>
            <pc:docMk/>
            <pc:sldMk cId="2551450566" sldId="269"/>
            <ac:spMk id="4" creationId="{CB49E2E0-7226-4B40-88A6-8B6DB0184A3F}"/>
          </ac:spMkLst>
        </pc:spChg>
        <pc:spChg chg="mod">
          <ac:chgData name="Ida Bruun Øemig" userId="513b6a76-1765-4395-84e9-00ebf6a8c12b" providerId="ADAL" clId="{82C89B4F-4B62-DA43-A834-C45352518E79}" dt="2022-01-07T08:43:44.628" v="1367" actId="26606"/>
          <ac:spMkLst>
            <pc:docMk/>
            <pc:sldMk cId="2551450566" sldId="269"/>
            <ac:spMk id="5" creationId="{8208F5A1-210A-4782-AE25-723BC3E67966}"/>
          </ac:spMkLst>
        </pc:spChg>
        <pc:spChg chg="mod">
          <ac:chgData name="Ida Bruun Øemig" userId="513b6a76-1765-4395-84e9-00ebf6a8c12b" providerId="ADAL" clId="{82C89B4F-4B62-DA43-A834-C45352518E79}" dt="2022-01-07T08:43:44.628" v="1367" actId="26606"/>
          <ac:spMkLst>
            <pc:docMk/>
            <pc:sldMk cId="2551450566" sldId="269"/>
            <ac:spMk id="6" creationId="{1E5884B7-4A6C-4EF5-BD25-3D983A55FDDB}"/>
          </ac:spMkLst>
        </pc:spChg>
      </pc:sldChg>
      <pc:sldChg chg="addSp delSp modSp mod ord modClrScheme chgLayout">
        <pc:chgData name="Ida Bruun Øemig" userId="513b6a76-1765-4395-84e9-00ebf6a8c12b" providerId="ADAL" clId="{82C89B4F-4B62-DA43-A834-C45352518E79}" dt="2022-01-07T09:51:51.649" v="1418" actId="20578"/>
        <pc:sldMkLst>
          <pc:docMk/>
          <pc:sldMk cId="2694515882" sldId="272"/>
        </pc:sldMkLst>
        <pc:spChg chg="mod modVis">
          <ac:chgData name="Ida Bruun Øemig" userId="513b6a76-1765-4395-84e9-00ebf6a8c12b" providerId="ADAL" clId="{82C89B4F-4B62-DA43-A834-C45352518E79}" dt="2022-01-06T20:15:36.592" v="1073" actId="26606"/>
          <ac:spMkLst>
            <pc:docMk/>
            <pc:sldMk cId="2694515882" sldId="272"/>
            <ac:spMk id="2" creationId="{16348694-C94F-49BF-9B1C-C1A8AA9DC0AF}"/>
          </ac:spMkLst>
        </pc:spChg>
        <pc:spChg chg="mod modVis">
          <ac:chgData name="Ida Bruun Øemig" userId="513b6a76-1765-4395-84e9-00ebf6a8c12b" providerId="ADAL" clId="{82C89B4F-4B62-DA43-A834-C45352518E79}" dt="2022-01-06T20:15:36.592" v="1073" actId="26606"/>
          <ac:spMkLst>
            <pc:docMk/>
            <pc:sldMk cId="2694515882" sldId="272"/>
            <ac:spMk id="3" creationId="{CCBCCFFA-1D27-420D-A0A5-FAD7B948A2B5}"/>
          </ac:spMkLst>
        </pc:spChg>
        <pc:spChg chg="mod ord">
          <ac:chgData name="Ida Bruun Øemig" userId="513b6a76-1765-4395-84e9-00ebf6a8c12b" providerId="ADAL" clId="{82C89B4F-4B62-DA43-A834-C45352518E79}" dt="2022-01-07T08:50:18.414" v="1376" actId="1076"/>
          <ac:spMkLst>
            <pc:docMk/>
            <pc:sldMk cId="2694515882" sldId="272"/>
            <ac:spMk id="4" creationId="{94BA023F-A284-4B7C-B87C-B72B6BFFD124}"/>
          </ac:spMkLst>
        </pc:spChg>
        <pc:spChg chg="mod ord">
          <ac:chgData name="Ida Bruun Øemig" userId="513b6a76-1765-4395-84e9-00ebf6a8c12b" providerId="ADAL" clId="{82C89B4F-4B62-DA43-A834-C45352518E79}" dt="2022-01-07T08:50:37.670" v="1380" actId="403"/>
          <ac:spMkLst>
            <pc:docMk/>
            <pc:sldMk cId="2694515882" sldId="272"/>
            <ac:spMk id="5" creationId="{14A6AE18-F910-48F3-9944-285703D8CD31}"/>
          </ac:spMkLst>
        </pc:spChg>
        <pc:spChg chg="add del mod">
          <ac:chgData name="Ida Bruun Øemig" userId="513b6a76-1765-4395-84e9-00ebf6a8c12b" providerId="ADAL" clId="{82C89B4F-4B62-DA43-A834-C45352518E79}" dt="2022-01-07T08:50:07.289" v="1374" actId="26606"/>
          <ac:spMkLst>
            <pc:docMk/>
            <pc:sldMk cId="2694515882" sldId="272"/>
            <ac:spMk id="11" creationId="{3934AFA9-FF58-4674-BED2-D172DFC464D2}"/>
          </ac:spMkLst>
        </pc:spChg>
        <pc:spChg chg="add">
          <ac:chgData name="Ida Bruun Øemig" userId="513b6a76-1765-4395-84e9-00ebf6a8c12b" providerId="ADAL" clId="{82C89B4F-4B62-DA43-A834-C45352518E79}" dt="2022-01-07T08:50:07.289" v="1374" actId="26606"/>
          <ac:spMkLst>
            <pc:docMk/>
            <pc:sldMk cId="2694515882" sldId="272"/>
            <ac:spMk id="16" creationId="{4A4EF0A1-E984-41A9-A889-E8AF10974225}"/>
          </ac:spMkLst>
        </pc:spChg>
        <pc:picChg chg="add del">
          <ac:chgData name="Ida Bruun Øemig" userId="513b6a76-1765-4395-84e9-00ebf6a8c12b" providerId="ADAL" clId="{82C89B4F-4B62-DA43-A834-C45352518E79}" dt="2022-01-07T08:49:44.634" v="1370" actId="478"/>
          <ac:picMkLst>
            <pc:docMk/>
            <pc:sldMk cId="2694515882" sldId="272"/>
            <ac:picMk id="7" creationId="{1B0E229A-A4F8-4774-8474-6EEB45439B22}"/>
          </ac:picMkLst>
        </pc:picChg>
        <pc:picChg chg="add mod ord">
          <ac:chgData name="Ida Bruun Øemig" userId="513b6a76-1765-4395-84e9-00ebf6a8c12b" providerId="ADAL" clId="{82C89B4F-4B62-DA43-A834-C45352518E79}" dt="2022-01-07T08:50:07.289" v="1374" actId="26606"/>
          <ac:picMkLst>
            <pc:docMk/>
            <pc:sldMk cId="2694515882" sldId="272"/>
            <ac:picMk id="8" creationId="{99FE12A1-CEB5-2241-B710-8FEB29FB6E21}"/>
          </ac:picMkLst>
        </pc:picChg>
      </pc:sldChg>
      <pc:sldChg chg="addSp delSp modSp new mod modClrScheme chgLayout">
        <pc:chgData name="Ida Bruun Øemig" userId="513b6a76-1765-4395-84e9-00ebf6a8c12b" providerId="ADAL" clId="{82C89B4F-4B62-DA43-A834-C45352518E79}" dt="2022-01-06T20:14:43.322" v="1065" actId="20577"/>
        <pc:sldMkLst>
          <pc:docMk/>
          <pc:sldMk cId="221792206" sldId="273"/>
        </pc:sldMkLst>
        <pc:spChg chg="mod ord">
          <ac:chgData name="Ida Bruun Øemig" userId="513b6a76-1765-4395-84e9-00ebf6a8c12b" providerId="ADAL" clId="{82C89B4F-4B62-DA43-A834-C45352518E79}" dt="2022-01-06T20:14:04.741" v="1053" actId="26606"/>
          <ac:spMkLst>
            <pc:docMk/>
            <pc:sldMk cId="221792206" sldId="273"/>
            <ac:spMk id="2" creationId="{591B8E8D-1478-C54B-B8A1-C1AA9BE18A82}"/>
          </ac:spMkLst>
        </pc:spChg>
        <pc:spChg chg="mod ord">
          <ac:chgData name="Ida Bruun Øemig" userId="513b6a76-1765-4395-84e9-00ebf6a8c12b" providerId="ADAL" clId="{82C89B4F-4B62-DA43-A834-C45352518E79}" dt="2022-01-06T20:14:43.322" v="1065" actId="20577"/>
          <ac:spMkLst>
            <pc:docMk/>
            <pc:sldMk cId="221792206" sldId="273"/>
            <ac:spMk id="3" creationId="{6D683911-39FD-8745-88F8-F6F91F16BAC4}"/>
          </ac:spMkLst>
        </pc:spChg>
        <pc:spChg chg="mod modVis">
          <ac:chgData name="Ida Bruun Øemig" userId="513b6a76-1765-4395-84e9-00ebf6a8c12b" providerId="ADAL" clId="{82C89B4F-4B62-DA43-A834-C45352518E79}" dt="2022-01-06T20:14:04.741" v="1053" actId="26606"/>
          <ac:spMkLst>
            <pc:docMk/>
            <pc:sldMk cId="221792206" sldId="273"/>
            <ac:spMk id="4" creationId="{FD169AE3-4DA2-4540-B828-74CA7D5DC427}"/>
          </ac:spMkLst>
        </pc:spChg>
        <pc:spChg chg="mod modVis">
          <ac:chgData name="Ida Bruun Øemig" userId="513b6a76-1765-4395-84e9-00ebf6a8c12b" providerId="ADAL" clId="{82C89B4F-4B62-DA43-A834-C45352518E79}" dt="2022-01-06T20:14:04.741" v="1053" actId="26606"/>
          <ac:spMkLst>
            <pc:docMk/>
            <pc:sldMk cId="221792206" sldId="273"/>
            <ac:spMk id="5" creationId="{2E4A601F-8A18-8347-9D26-4E651959DA2A}"/>
          </ac:spMkLst>
        </pc:spChg>
        <pc:spChg chg="add del mod">
          <ac:chgData name="Ida Bruun Øemig" userId="513b6a76-1765-4395-84e9-00ebf6a8c12b" providerId="ADAL" clId="{82C89B4F-4B62-DA43-A834-C45352518E79}" dt="2022-01-06T20:14:04.727" v="1052" actId="26606"/>
          <ac:spMkLst>
            <pc:docMk/>
            <pc:sldMk cId="221792206" sldId="273"/>
            <ac:spMk id="12" creationId="{80D14247-E3F4-4736-861C-C8F9CD543FA7}"/>
          </ac:spMkLst>
        </pc:spChg>
        <pc:spChg chg="add del mod">
          <ac:chgData name="Ida Bruun Øemig" userId="513b6a76-1765-4395-84e9-00ebf6a8c12b" providerId="ADAL" clId="{82C89B4F-4B62-DA43-A834-C45352518E79}" dt="2022-01-06T20:14:23.642" v="1057" actId="478"/>
          <ac:spMkLst>
            <pc:docMk/>
            <pc:sldMk cId="221792206" sldId="273"/>
            <ac:spMk id="14" creationId="{8FB3F09A-CD3A-4664-B147-21B0FE820387}"/>
          </ac:spMkLst>
        </pc:spChg>
        <pc:spChg chg="add mod">
          <ac:chgData name="Ida Bruun Øemig" userId="513b6a76-1765-4395-84e9-00ebf6a8c12b" providerId="ADAL" clId="{82C89B4F-4B62-DA43-A834-C45352518E79}" dt="2022-01-06T20:14:15.875" v="1056" actId="14100"/>
          <ac:spMkLst>
            <pc:docMk/>
            <pc:sldMk cId="221792206" sldId="273"/>
            <ac:spMk id="15" creationId="{D2CBAC07-6821-4218-9274-37C51AB89746}"/>
          </ac:spMkLst>
        </pc:spChg>
        <pc:picChg chg="add mod ord">
          <ac:chgData name="Ida Bruun Øemig" userId="513b6a76-1765-4395-84e9-00ebf6a8c12b" providerId="ADAL" clId="{82C89B4F-4B62-DA43-A834-C45352518E79}" dt="2022-01-06T20:14:04.741" v="1053" actId="26606"/>
          <ac:picMkLst>
            <pc:docMk/>
            <pc:sldMk cId="221792206" sldId="273"/>
            <ac:picMk id="7" creationId="{4A68467F-D89F-6C42-8071-14B19C2E06AC}"/>
          </ac:picMkLst>
        </pc:picChg>
      </pc:sldChg>
    </pc:docChg>
  </pc:docChgLst>
  <pc:docChgLst>
    <pc:chgData name="Lasse Hamann Hansen" userId="S::flr810@ku.dk::faae6250-0364-4e44-a190-b449cb28c7c1" providerId="AD" clId="Web-{0B38489F-9E04-44F0-86F2-21219CEF90DE}"/>
    <pc:docChg chg="modSld">
      <pc:chgData name="Lasse Hamann Hansen" userId="S::flr810@ku.dk::faae6250-0364-4e44-a190-b449cb28c7c1" providerId="AD" clId="Web-{0B38489F-9E04-44F0-86F2-21219CEF90DE}" dt="2022-01-07T13:46:33.673" v="114" actId="20577"/>
      <pc:docMkLst>
        <pc:docMk/>
      </pc:docMkLst>
      <pc:sldChg chg="modSp">
        <pc:chgData name="Lasse Hamann Hansen" userId="S::flr810@ku.dk::faae6250-0364-4e44-a190-b449cb28c7c1" providerId="AD" clId="Web-{0B38489F-9E04-44F0-86F2-21219CEF90DE}" dt="2022-01-07T13:39:30.366" v="25"/>
        <pc:sldMkLst>
          <pc:docMk/>
          <pc:sldMk cId="435492692" sldId="263"/>
        </pc:sldMkLst>
        <pc:graphicFrameChg chg="mod modGraphic">
          <ac:chgData name="Lasse Hamann Hansen" userId="S::flr810@ku.dk::faae6250-0364-4e44-a190-b449cb28c7c1" providerId="AD" clId="Web-{0B38489F-9E04-44F0-86F2-21219CEF90DE}" dt="2022-01-07T13:39:30.366" v="25"/>
          <ac:graphicFrameMkLst>
            <pc:docMk/>
            <pc:sldMk cId="435492692" sldId="263"/>
            <ac:graphicFrameMk id="6" creationId="{F6903693-6AC7-0341-AA85-E6970A5197E4}"/>
          </ac:graphicFrameMkLst>
        </pc:graphicFrameChg>
      </pc:sldChg>
      <pc:sldChg chg="modSp">
        <pc:chgData name="Lasse Hamann Hansen" userId="S::flr810@ku.dk::faae6250-0364-4e44-a190-b449cb28c7c1" providerId="AD" clId="Web-{0B38489F-9E04-44F0-86F2-21219CEF90DE}" dt="2022-01-07T13:41:20.967" v="63" actId="20577"/>
        <pc:sldMkLst>
          <pc:docMk/>
          <pc:sldMk cId="3005326803" sldId="264"/>
        </pc:sldMkLst>
        <pc:spChg chg="mod">
          <ac:chgData name="Lasse Hamann Hansen" userId="S::flr810@ku.dk::faae6250-0364-4e44-a190-b449cb28c7c1" providerId="AD" clId="Web-{0B38489F-9E04-44F0-86F2-21219CEF90DE}" dt="2022-01-07T13:41:20.967" v="63" actId="20577"/>
          <ac:spMkLst>
            <pc:docMk/>
            <pc:sldMk cId="3005326803" sldId="264"/>
            <ac:spMk id="3" creationId="{A30BFDD7-7773-BE40-9FCB-70BB4449AC25}"/>
          </ac:spMkLst>
        </pc:spChg>
      </pc:sldChg>
      <pc:sldChg chg="modSp">
        <pc:chgData name="Lasse Hamann Hansen" userId="S::flr810@ku.dk::faae6250-0364-4e44-a190-b449cb28c7c1" providerId="AD" clId="Web-{0B38489F-9E04-44F0-86F2-21219CEF90DE}" dt="2022-01-07T13:45:21.668" v="77" actId="20577"/>
        <pc:sldMkLst>
          <pc:docMk/>
          <pc:sldMk cId="4038365172" sldId="265"/>
        </pc:sldMkLst>
        <pc:spChg chg="mod">
          <ac:chgData name="Lasse Hamann Hansen" userId="S::flr810@ku.dk::faae6250-0364-4e44-a190-b449cb28c7c1" providerId="AD" clId="Web-{0B38489F-9E04-44F0-86F2-21219CEF90DE}" dt="2022-01-07T13:45:21.668" v="77" actId="20577"/>
          <ac:spMkLst>
            <pc:docMk/>
            <pc:sldMk cId="4038365172" sldId="265"/>
            <ac:spMk id="3" creationId="{2927C1E3-FDC6-6B4C-AF74-8F0D6BFE838F}"/>
          </ac:spMkLst>
        </pc:spChg>
      </pc:sldChg>
      <pc:sldChg chg="modSp">
        <pc:chgData name="Lasse Hamann Hansen" userId="S::flr810@ku.dk::faae6250-0364-4e44-a190-b449cb28c7c1" providerId="AD" clId="Web-{0B38489F-9E04-44F0-86F2-21219CEF90DE}" dt="2022-01-07T13:40:36.901" v="43" actId="20577"/>
        <pc:sldMkLst>
          <pc:docMk/>
          <pc:sldMk cId="2550018728" sldId="266"/>
        </pc:sldMkLst>
        <pc:spChg chg="mod">
          <ac:chgData name="Lasse Hamann Hansen" userId="S::flr810@ku.dk::faae6250-0364-4e44-a190-b449cb28c7c1" providerId="AD" clId="Web-{0B38489F-9E04-44F0-86F2-21219CEF90DE}" dt="2022-01-07T13:40:36.901" v="43" actId="20577"/>
          <ac:spMkLst>
            <pc:docMk/>
            <pc:sldMk cId="2550018728" sldId="266"/>
            <ac:spMk id="3" creationId="{60AE0B09-6FE0-4246-9A9B-3A9AA134CDF4}"/>
          </ac:spMkLst>
        </pc:spChg>
      </pc:sldChg>
      <pc:sldChg chg="modSp">
        <pc:chgData name="Lasse Hamann Hansen" userId="S::flr810@ku.dk::faae6250-0364-4e44-a190-b449cb28c7c1" providerId="AD" clId="Web-{0B38489F-9E04-44F0-86F2-21219CEF90DE}" dt="2022-01-07T13:46:33.673" v="114" actId="20577"/>
        <pc:sldMkLst>
          <pc:docMk/>
          <pc:sldMk cId="2551450566" sldId="269"/>
        </pc:sldMkLst>
        <pc:spChg chg="mod">
          <ac:chgData name="Lasse Hamann Hansen" userId="S::flr810@ku.dk::faae6250-0364-4e44-a190-b449cb28c7c1" providerId="AD" clId="Web-{0B38489F-9E04-44F0-86F2-21219CEF90DE}" dt="2022-01-07T13:46:33.673" v="114" actId="20577"/>
          <ac:spMkLst>
            <pc:docMk/>
            <pc:sldMk cId="2551450566" sldId="269"/>
            <ac:spMk id="4" creationId="{CB49E2E0-7226-4B40-88A6-8B6DB0184A3F}"/>
          </ac:spMkLst>
        </pc:spChg>
      </pc:sldChg>
      <pc:sldChg chg="modSp">
        <pc:chgData name="Lasse Hamann Hansen" userId="S::flr810@ku.dk::faae6250-0364-4e44-a190-b449cb28c7c1" providerId="AD" clId="Web-{0B38489F-9E04-44F0-86F2-21219CEF90DE}" dt="2022-01-07T13:43:49.522" v="71" actId="20577"/>
        <pc:sldMkLst>
          <pc:docMk/>
          <pc:sldMk cId="4152566406" sldId="271"/>
        </pc:sldMkLst>
        <pc:spChg chg="mod">
          <ac:chgData name="Lasse Hamann Hansen" userId="S::flr810@ku.dk::faae6250-0364-4e44-a190-b449cb28c7c1" providerId="AD" clId="Web-{0B38489F-9E04-44F0-86F2-21219CEF90DE}" dt="2022-01-07T13:43:49.522" v="71" actId="20577"/>
          <ac:spMkLst>
            <pc:docMk/>
            <pc:sldMk cId="4152566406" sldId="271"/>
            <ac:spMk id="3" creationId="{F68034E8-0F0C-4FDC-8BCD-C75A1CDD7B69}"/>
          </ac:spMkLst>
        </pc:spChg>
      </pc:sldChg>
    </pc:docChg>
  </pc:docChgLst>
  <pc:docChgLst>
    <pc:chgData name="Emilie Viktoria Skriver" userId="S::wth694@ku.dk::79867c6b-9e1e-4b11-b671-74d486fdab6c" providerId="AD" clId="Web-{0D58FAD6-9B61-48D0-ADBF-CBC986E9ED79}"/>
    <pc:docChg chg="addSld modSld sldOrd">
      <pc:chgData name="Emilie Viktoria Skriver" userId="S::wth694@ku.dk::79867c6b-9e1e-4b11-b671-74d486fdab6c" providerId="AD" clId="Web-{0D58FAD6-9B61-48D0-ADBF-CBC986E9ED79}" dt="2021-12-07T13:08:39.194" v="557"/>
      <pc:docMkLst>
        <pc:docMk/>
      </pc:docMkLst>
      <pc:sldChg chg="addSp delSp modSp mod modClrScheme chgLayout">
        <pc:chgData name="Emilie Viktoria Skriver" userId="S::wth694@ku.dk::79867c6b-9e1e-4b11-b671-74d486fdab6c" providerId="AD" clId="Web-{0D58FAD6-9B61-48D0-ADBF-CBC986E9ED79}" dt="2021-12-07T12:49:17.141" v="543"/>
        <pc:sldMkLst>
          <pc:docMk/>
          <pc:sldMk cId="3005326803" sldId="264"/>
        </pc:sldMkLst>
        <pc:spChg chg="mod ord">
          <ac:chgData name="Emilie Viktoria Skriver" userId="S::wth694@ku.dk::79867c6b-9e1e-4b11-b671-74d486fdab6c" providerId="AD" clId="Web-{0D58FAD6-9B61-48D0-ADBF-CBC986E9ED79}" dt="2021-12-07T12:49:17.141" v="543"/>
          <ac:spMkLst>
            <pc:docMk/>
            <pc:sldMk cId="3005326803" sldId="264"/>
            <ac:spMk id="2" creationId="{AB470FD4-C815-314A-98FF-F607AE51DDCF}"/>
          </ac:spMkLst>
        </pc:spChg>
        <pc:spChg chg="mod ord">
          <ac:chgData name="Emilie Viktoria Skriver" userId="S::wth694@ku.dk::79867c6b-9e1e-4b11-b671-74d486fdab6c" providerId="AD" clId="Web-{0D58FAD6-9B61-48D0-ADBF-CBC986E9ED79}" dt="2021-12-07T12:49:17.141" v="543"/>
          <ac:spMkLst>
            <pc:docMk/>
            <pc:sldMk cId="3005326803" sldId="264"/>
            <ac:spMk id="3" creationId="{A30BFDD7-7773-BE40-9FCB-70BB4449AC25}"/>
          </ac:spMkLst>
        </pc:spChg>
        <pc:spChg chg="mod">
          <ac:chgData name="Emilie Viktoria Skriver" userId="S::wth694@ku.dk::79867c6b-9e1e-4b11-b671-74d486fdab6c" providerId="AD" clId="Web-{0D58FAD6-9B61-48D0-ADBF-CBC986E9ED79}" dt="2021-12-07T12:49:17.141" v="543"/>
          <ac:spMkLst>
            <pc:docMk/>
            <pc:sldMk cId="3005326803" sldId="264"/>
            <ac:spMk id="4" creationId="{3ADBCF93-51D6-0942-A28E-4AA45D4F17E5}"/>
          </ac:spMkLst>
        </pc:spChg>
        <pc:spChg chg="mod">
          <ac:chgData name="Emilie Viktoria Skriver" userId="S::wth694@ku.dk::79867c6b-9e1e-4b11-b671-74d486fdab6c" providerId="AD" clId="Web-{0D58FAD6-9B61-48D0-ADBF-CBC986E9ED79}" dt="2021-12-07T12:49:17.141" v="543"/>
          <ac:spMkLst>
            <pc:docMk/>
            <pc:sldMk cId="3005326803" sldId="264"/>
            <ac:spMk id="5" creationId="{BFF455CF-CEB9-8340-A670-FCC26EA5BF4E}"/>
          </ac:spMkLst>
        </pc:spChg>
        <pc:spChg chg="add del">
          <ac:chgData name="Emilie Viktoria Skriver" userId="S::wth694@ku.dk::79867c6b-9e1e-4b11-b671-74d486fdab6c" providerId="AD" clId="Web-{0D58FAD6-9B61-48D0-ADBF-CBC986E9ED79}" dt="2021-12-07T12:49:17.141" v="543"/>
          <ac:spMkLst>
            <pc:docMk/>
            <pc:sldMk cId="3005326803" sldId="264"/>
            <ac:spMk id="12" creationId="{F9848DFD-38EC-43F2-9119-C78A678BDFC2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07.969" v="534"/>
          <ac:spMkLst>
            <pc:docMk/>
            <pc:sldMk cId="3005326803" sldId="264"/>
            <ac:spMk id="15" creationId="{644EF633-0984-46B7-8233-8690DE67D9E9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1.328" v="536"/>
          <ac:spMkLst>
            <pc:docMk/>
            <pc:sldMk cId="3005326803" sldId="264"/>
            <ac:spMk id="16" creationId="{C773F962-C590-45CC-99C4-C8C992829863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8:59.765" v="532"/>
          <ac:spMkLst>
            <pc:docMk/>
            <pc:sldMk cId="3005326803" sldId="264"/>
            <ac:spMk id="17" creationId="{7D7138CF-624E-40BD-BDF1-2E26AF7473E0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3.453" v="538"/>
          <ac:spMkLst>
            <pc:docMk/>
            <pc:sldMk cId="3005326803" sldId="264"/>
            <ac:spMk id="18" creationId="{912F60A5-4BAD-4715-A285-47315D2DC994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1.328" v="536"/>
          <ac:spMkLst>
            <pc:docMk/>
            <pc:sldMk cId="3005326803" sldId="264"/>
            <ac:spMk id="19" creationId="{AD365873-9281-4F73-88B0-CFA432D842AB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3.453" v="538"/>
          <ac:spMkLst>
            <pc:docMk/>
            <pc:sldMk cId="3005326803" sldId="264"/>
            <ac:spMk id="20" creationId="{F9D55366-9F4F-473A-9116-F3BF2E6B7611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5.937" v="540"/>
          <ac:spMkLst>
            <pc:docMk/>
            <pc:sldMk cId="3005326803" sldId="264"/>
            <ac:spMk id="21" creationId="{3947222C-879A-4C00-813B-0A3F30D2EDF0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5.937" v="540"/>
          <ac:spMkLst>
            <pc:docMk/>
            <pc:sldMk cId="3005326803" sldId="264"/>
            <ac:spMk id="22" creationId="{CA850B20-35ED-413B-B0DE-BB65A4BB00AA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7.141" v="542"/>
          <ac:spMkLst>
            <pc:docMk/>
            <pc:sldMk cId="3005326803" sldId="264"/>
            <ac:spMk id="23" creationId="{C32E2CAC-4B1A-4B40-AD05-55C7C6776811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9:17.141" v="542"/>
          <ac:spMkLst>
            <pc:docMk/>
            <pc:sldMk cId="3005326803" sldId="264"/>
            <ac:spMk id="24" creationId="{EBD9749A-4871-4A0B-90B1-D3D2D86438CD}"/>
          </ac:spMkLst>
        </pc:spChg>
        <pc:spChg chg="add mod">
          <ac:chgData name="Emilie Viktoria Skriver" userId="S::wth694@ku.dk::79867c6b-9e1e-4b11-b671-74d486fdab6c" providerId="AD" clId="Web-{0D58FAD6-9B61-48D0-ADBF-CBC986E9ED79}" dt="2021-12-07T12:49:17.141" v="543"/>
          <ac:spMkLst>
            <pc:docMk/>
            <pc:sldMk cId="3005326803" sldId="264"/>
            <ac:spMk id="25" creationId="{7D7138CF-624E-40BD-BDF1-2E26AF7473E0}"/>
          </ac:spMkLst>
        </pc:spChg>
        <pc:picChg chg="mod ord">
          <ac:chgData name="Emilie Viktoria Skriver" userId="S::wth694@ku.dk::79867c6b-9e1e-4b11-b671-74d486fdab6c" providerId="AD" clId="Web-{0D58FAD6-9B61-48D0-ADBF-CBC986E9ED79}" dt="2021-12-07T12:49:17.141" v="543"/>
          <ac:picMkLst>
            <pc:docMk/>
            <pc:sldMk cId="3005326803" sldId="264"/>
            <ac:picMk id="6" creationId="{EE9D1E2F-8CCC-8F46-91B2-53BB1EC87B02}"/>
          </ac:picMkLst>
        </pc:picChg>
      </pc:sldChg>
      <pc:sldChg chg="modSp">
        <pc:chgData name="Emilie Viktoria Skriver" userId="S::wth694@ku.dk::79867c6b-9e1e-4b11-b671-74d486fdab6c" providerId="AD" clId="Web-{0D58FAD6-9B61-48D0-ADBF-CBC986E9ED79}" dt="2021-12-07T12:48:27.718" v="529" actId="20577"/>
        <pc:sldMkLst>
          <pc:docMk/>
          <pc:sldMk cId="4038365172" sldId="265"/>
        </pc:sldMkLst>
        <pc:spChg chg="mod">
          <ac:chgData name="Emilie Viktoria Skriver" userId="S::wth694@ku.dk::79867c6b-9e1e-4b11-b671-74d486fdab6c" providerId="AD" clId="Web-{0D58FAD6-9B61-48D0-ADBF-CBC986E9ED79}" dt="2021-12-07T12:48:27.718" v="529" actId="20577"/>
          <ac:spMkLst>
            <pc:docMk/>
            <pc:sldMk cId="4038365172" sldId="265"/>
            <ac:spMk id="3" creationId="{2927C1E3-FDC6-6B4C-AF74-8F0D6BFE838F}"/>
          </ac:spMkLst>
        </pc:spChg>
      </pc:sldChg>
      <pc:sldChg chg="addSp modSp">
        <pc:chgData name="Emilie Viktoria Skriver" userId="S::wth694@ku.dk::79867c6b-9e1e-4b11-b671-74d486fdab6c" providerId="AD" clId="Web-{0D58FAD6-9B61-48D0-ADBF-CBC986E9ED79}" dt="2021-12-07T13:02:00.671" v="555" actId="1076"/>
        <pc:sldMkLst>
          <pc:docMk/>
          <pc:sldMk cId="2550018728" sldId="266"/>
        </pc:sldMkLst>
        <pc:picChg chg="add mod">
          <ac:chgData name="Emilie Viktoria Skriver" userId="S::wth694@ku.dk::79867c6b-9e1e-4b11-b671-74d486fdab6c" providerId="AD" clId="Web-{0D58FAD6-9B61-48D0-ADBF-CBC986E9ED79}" dt="2021-12-07T12:57:04.040" v="545" actId="1076"/>
          <ac:picMkLst>
            <pc:docMk/>
            <pc:sldMk cId="2550018728" sldId="266"/>
            <ac:picMk id="6" creationId="{CDF93251-A747-4828-AE38-A6859A30DAF3}"/>
          </ac:picMkLst>
        </pc:picChg>
        <pc:picChg chg="add mod">
          <ac:chgData name="Emilie Viktoria Skriver" userId="S::wth694@ku.dk::79867c6b-9e1e-4b11-b671-74d486fdab6c" providerId="AD" clId="Web-{0D58FAD6-9B61-48D0-ADBF-CBC986E9ED79}" dt="2021-12-07T12:57:52.135" v="547" actId="1076"/>
          <ac:picMkLst>
            <pc:docMk/>
            <pc:sldMk cId="2550018728" sldId="266"/>
            <ac:picMk id="7" creationId="{1445D3DD-BCA9-418B-84C2-539F8BE97E9D}"/>
          </ac:picMkLst>
        </pc:picChg>
        <pc:picChg chg="add mod">
          <ac:chgData name="Emilie Viktoria Skriver" userId="S::wth694@ku.dk::79867c6b-9e1e-4b11-b671-74d486fdab6c" providerId="AD" clId="Web-{0D58FAD6-9B61-48D0-ADBF-CBC986E9ED79}" dt="2021-12-07T12:58:35.448" v="549" actId="1076"/>
          <ac:picMkLst>
            <pc:docMk/>
            <pc:sldMk cId="2550018728" sldId="266"/>
            <ac:picMk id="8" creationId="{96A19467-4082-452F-9D72-37BCCA6C8048}"/>
          </ac:picMkLst>
        </pc:picChg>
        <pc:picChg chg="add mod">
          <ac:chgData name="Emilie Viktoria Skriver" userId="S::wth694@ku.dk::79867c6b-9e1e-4b11-b671-74d486fdab6c" providerId="AD" clId="Web-{0D58FAD6-9B61-48D0-ADBF-CBC986E9ED79}" dt="2021-12-07T12:59:11.995" v="551" actId="1076"/>
          <ac:picMkLst>
            <pc:docMk/>
            <pc:sldMk cId="2550018728" sldId="266"/>
            <ac:picMk id="9" creationId="{F7C0C56F-7C80-4223-969A-92AE0FC0128D}"/>
          </ac:picMkLst>
        </pc:picChg>
        <pc:picChg chg="add mod">
          <ac:chgData name="Emilie Viktoria Skriver" userId="S::wth694@ku.dk::79867c6b-9e1e-4b11-b671-74d486fdab6c" providerId="AD" clId="Web-{0D58FAD6-9B61-48D0-ADBF-CBC986E9ED79}" dt="2021-12-07T13:00:55.013" v="553" actId="1076"/>
          <ac:picMkLst>
            <pc:docMk/>
            <pc:sldMk cId="2550018728" sldId="266"/>
            <ac:picMk id="10" creationId="{8B3A5BB5-9933-4E27-9993-D87608685D8E}"/>
          </ac:picMkLst>
        </pc:picChg>
        <pc:picChg chg="add mod">
          <ac:chgData name="Emilie Viktoria Skriver" userId="S::wth694@ku.dk::79867c6b-9e1e-4b11-b671-74d486fdab6c" providerId="AD" clId="Web-{0D58FAD6-9B61-48D0-ADBF-CBC986E9ED79}" dt="2021-12-07T13:02:00.671" v="555" actId="1076"/>
          <ac:picMkLst>
            <pc:docMk/>
            <pc:sldMk cId="2550018728" sldId="266"/>
            <ac:picMk id="11" creationId="{2A71FBFA-57A8-478D-A30C-B6F69B313DB1}"/>
          </ac:picMkLst>
        </pc:picChg>
      </pc:sldChg>
      <pc:sldChg chg="addSp modSp mod ord modClrScheme chgLayout">
        <pc:chgData name="Emilie Viktoria Skriver" userId="S::wth694@ku.dk::79867c6b-9e1e-4b11-b671-74d486fdab6c" providerId="AD" clId="Web-{0D58FAD6-9B61-48D0-ADBF-CBC986E9ED79}" dt="2021-12-07T13:08:39.194" v="557"/>
        <pc:sldMkLst>
          <pc:docMk/>
          <pc:sldMk cId="3095352719" sldId="267"/>
        </pc:sldMkLst>
        <pc:spChg chg="mod ord">
          <ac:chgData name="Emilie Viktoria Skriver" userId="S::wth694@ku.dk::79867c6b-9e1e-4b11-b671-74d486fdab6c" providerId="AD" clId="Web-{0D58FAD6-9B61-48D0-ADBF-CBC986E9ED79}" dt="2021-12-07T12:19:22.498" v="177"/>
          <ac:spMkLst>
            <pc:docMk/>
            <pc:sldMk cId="3095352719" sldId="267"/>
            <ac:spMk id="2" creationId="{080501B0-A8C2-4342-83A7-C4B5E39C0BA0}"/>
          </ac:spMkLst>
        </pc:spChg>
        <pc:spChg chg="mod">
          <ac:chgData name="Emilie Viktoria Skriver" userId="S::wth694@ku.dk::79867c6b-9e1e-4b11-b671-74d486fdab6c" providerId="AD" clId="Web-{0D58FAD6-9B61-48D0-ADBF-CBC986E9ED79}" dt="2021-12-07T12:19:22.498" v="177"/>
          <ac:spMkLst>
            <pc:docMk/>
            <pc:sldMk cId="3095352719" sldId="267"/>
            <ac:spMk id="4" creationId="{2936F388-3B9C-DF44-9A39-51AE6366EA5C}"/>
          </ac:spMkLst>
        </pc:spChg>
        <pc:spChg chg="mod">
          <ac:chgData name="Emilie Viktoria Skriver" userId="S::wth694@ku.dk::79867c6b-9e1e-4b11-b671-74d486fdab6c" providerId="AD" clId="Web-{0D58FAD6-9B61-48D0-ADBF-CBC986E9ED79}" dt="2021-12-07T12:19:22.498" v="177"/>
          <ac:spMkLst>
            <pc:docMk/>
            <pc:sldMk cId="3095352719" sldId="267"/>
            <ac:spMk id="5" creationId="{F3FD5CA9-31D4-664E-A28F-9AE5DE11BD7E}"/>
          </ac:spMkLst>
        </pc:spChg>
        <pc:graphicFrameChg chg="add mod modGraphic">
          <ac:chgData name="Emilie Viktoria Skriver" userId="S::wth694@ku.dk::79867c6b-9e1e-4b11-b671-74d486fdab6c" providerId="AD" clId="Web-{0D58FAD6-9B61-48D0-ADBF-CBC986E9ED79}" dt="2021-12-07T12:20:34.140" v="224"/>
          <ac:graphicFrameMkLst>
            <pc:docMk/>
            <pc:sldMk cId="3095352719" sldId="267"/>
            <ac:graphicFrameMk id="8" creationId="{5D4D726E-9E67-487E-82A8-250FA56BD9CE}"/>
          </ac:graphicFrameMkLst>
        </pc:graphicFrameChg>
        <pc:picChg chg="mod">
          <ac:chgData name="Emilie Viktoria Skriver" userId="S::wth694@ku.dk::79867c6b-9e1e-4b11-b671-74d486fdab6c" providerId="AD" clId="Web-{0D58FAD6-9B61-48D0-ADBF-CBC986E9ED79}" dt="2021-12-07T12:20:25.374" v="190" actId="1076"/>
          <ac:picMkLst>
            <pc:docMk/>
            <pc:sldMk cId="3095352719" sldId="267"/>
            <ac:picMk id="7" creationId="{A788694E-5000-CB4A-B6EF-081CAD8ACCFD}"/>
          </ac:picMkLst>
        </pc:picChg>
      </pc:sldChg>
      <pc:sldChg chg="addSp delSp modSp new mod modClrScheme chgLayout">
        <pc:chgData name="Emilie Viktoria Skriver" userId="S::wth694@ku.dk::79867c6b-9e1e-4b11-b671-74d486fdab6c" providerId="AD" clId="Web-{0D58FAD6-9B61-48D0-ADBF-CBC986E9ED79}" dt="2021-12-07T12:48:32.577" v="530" actId="20577"/>
        <pc:sldMkLst>
          <pc:docMk/>
          <pc:sldMk cId="3557447326" sldId="268"/>
        </pc:sldMkLst>
        <pc:spChg chg="del">
          <ac:chgData name="Emilie Viktoria Skriver" userId="S::wth694@ku.dk::79867c6b-9e1e-4b11-b671-74d486fdab6c" providerId="AD" clId="Web-{0D58FAD6-9B61-48D0-ADBF-CBC986E9ED79}" dt="2021-12-07T12:44:34.760" v="497"/>
          <ac:spMkLst>
            <pc:docMk/>
            <pc:sldMk cId="3557447326" sldId="268"/>
            <ac:spMk id="2" creationId="{63BFB377-4622-42CE-BBDB-B53CE7919F49}"/>
          </ac:spMkLst>
        </pc:spChg>
        <pc:spChg chg="mod">
          <ac:chgData name="Emilie Viktoria Skriver" userId="S::wth694@ku.dk::79867c6b-9e1e-4b11-b671-74d486fdab6c" providerId="AD" clId="Web-{0D58FAD6-9B61-48D0-ADBF-CBC986E9ED79}" dt="2021-12-07T12:45:59.371" v="509"/>
          <ac:spMkLst>
            <pc:docMk/>
            <pc:sldMk cId="3557447326" sldId="268"/>
            <ac:spMk id="3" creationId="{442DF395-5AA3-4A8C-98AC-AC8CAC3D2B8B}"/>
          </ac:spMkLst>
        </pc:spChg>
        <pc:spChg chg="mod">
          <ac:chgData name="Emilie Viktoria Skriver" userId="S::wth694@ku.dk::79867c6b-9e1e-4b11-b671-74d486fdab6c" providerId="AD" clId="Web-{0D58FAD6-9B61-48D0-ADBF-CBC986E9ED79}" dt="2021-12-07T12:48:32.577" v="530" actId="20577"/>
          <ac:spMkLst>
            <pc:docMk/>
            <pc:sldMk cId="3557447326" sldId="268"/>
            <ac:spMk id="4" creationId="{B8A78288-4026-4028-A3FB-250078F086D0}"/>
          </ac:spMkLst>
        </pc:spChg>
        <pc:spChg chg="mod modVis">
          <ac:chgData name="Emilie Viktoria Skriver" userId="S::wth694@ku.dk::79867c6b-9e1e-4b11-b671-74d486fdab6c" providerId="AD" clId="Web-{0D58FAD6-9B61-48D0-ADBF-CBC986E9ED79}" dt="2021-12-07T12:45:59.371" v="509"/>
          <ac:spMkLst>
            <pc:docMk/>
            <pc:sldMk cId="3557447326" sldId="268"/>
            <ac:spMk id="5" creationId="{D9142370-4FBE-4BEB-AF3C-1505435C9E9F}"/>
          </ac:spMkLst>
        </pc:spChg>
        <pc:spChg chg="mod modVis">
          <ac:chgData name="Emilie Viktoria Skriver" userId="S::wth694@ku.dk::79867c6b-9e1e-4b11-b671-74d486fdab6c" providerId="AD" clId="Web-{0D58FAD6-9B61-48D0-ADBF-CBC986E9ED79}" dt="2021-12-07T12:45:59.371" v="509"/>
          <ac:spMkLst>
            <pc:docMk/>
            <pc:sldMk cId="3557447326" sldId="268"/>
            <ac:spMk id="6" creationId="{58E2DCBF-1387-409E-A520-01025E4EBE2E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5:53.621" v="506"/>
          <ac:spMkLst>
            <pc:docMk/>
            <pc:sldMk cId="3557447326" sldId="268"/>
            <ac:spMk id="8" creationId="{4456BF02-0699-458E-BE1F-475F3A0F133D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5:59.371" v="509"/>
          <ac:spMkLst>
            <pc:docMk/>
            <pc:sldMk cId="3557447326" sldId="268"/>
            <ac:spMk id="12" creationId="{50FDE34A-6F22-4BE2-8547-8CCD29B5362F}"/>
          </ac:spMkLst>
        </pc:spChg>
        <pc:spChg chg="add del mod">
          <ac:chgData name="Emilie Viktoria Skriver" userId="S::wth694@ku.dk::79867c6b-9e1e-4b11-b671-74d486fdab6c" providerId="AD" clId="Web-{0D58FAD6-9B61-48D0-ADBF-CBC986E9ED79}" dt="2021-12-07T12:45:59.371" v="509"/>
          <ac:spMkLst>
            <pc:docMk/>
            <pc:sldMk cId="3557447326" sldId="268"/>
            <ac:spMk id="14" creationId="{027A4CDE-B250-4E16-9F39-A006F655A602}"/>
          </ac:spMkLst>
        </pc:spChg>
        <pc:picChg chg="add mod ord modCrop">
          <ac:chgData name="Emilie Viktoria Skriver" userId="S::wth694@ku.dk::79867c6b-9e1e-4b11-b671-74d486fdab6c" providerId="AD" clId="Web-{0D58FAD6-9B61-48D0-ADBF-CBC986E9ED79}" dt="2021-12-07T12:46:26.653" v="513" actId="14100"/>
          <ac:picMkLst>
            <pc:docMk/>
            <pc:sldMk cId="3557447326" sldId="268"/>
            <ac:picMk id="7" creationId="{8352E91B-50D4-4E4F-888F-049102ADA607}"/>
          </ac:picMkLst>
        </pc:picChg>
      </pc:sldChg>
      <pc:sldChg chg="delSp modSp new">
        <pc:chgData name="Emilie Viktoria Skriver" userId="S::wth694@ku.dk::79867c6b-9e1e-4b11-b671-74d486fdab6c" providerId="AD" clId="Web-{0D58FAD6-9B61-48D0-ADBF-CBC986E9ED79}" dt="2021-12-07T12:47:29.607" v="527"/>
        <pc:sldMkLst>
          <pc:docMk/>
          <pc:sldMk cId="2551450566" sldId="269"/>
        </pc:sldMkLst>
        <pc:spChg chg="del">
          <ac:chgData name="Emilie Viktoria Skriver" userId="S::wth694@ku.dk::79867c6b-9e1e-4b11-b671-74d486fdab6c" providerId="AD" clId="Web-{0D58FAD6-9B61-48D0-ADBF-CBC986E9ED79}" dt="2021-12-07T12:47:29.607" v="527"/>
          <ac:spMkLst>
            <pc:docMk/>
            <pc:sldMk cId="2551450566" sldId="269"/>
            <ac:spMk id="2" creationId="{26DB2086-3082-4EB7-A4F7-4C3D265B0687}"/>
          </ac:spMkLst>
        </pc:spChg>
        <pc:spChg chg="mod">
          <ac:chgData name="Emilie Viktoria Skriver" userId="S::wth694@ku.dk::79867c6b-9e1e-4b11-b671-74d486fdab6c" providerId="AD" clId="Web-{0D58FAD6-9B61-48D0-ADBF-CBC986E9ED79}" dt="2021-12-07T12:47:14.295" v="526" actId="20577"/>
          <ac:spMkLst>
            <pc:docMk/>
            <pc:sldMk cId="2551450566" sldId="269"/>
            <ac:spMk id="3" creationId="{C320BD25-12C7-4DDF-9395-AD33BAD28BB0}"/>
          </ac:spMkLst>
        </pc:spChg>
      </pc:sldChg>
    </pc:docChg>
  </pc:docChgLst>
  <pc:docChgLst>
    <pc:chgData name="Emilie Viktoria Skriver" userId="S::wth694@ku.dk::79867c6b-9e1e-4b11-b671-74d486fdab6c" providerId="AD" clId="Web-{7353DA19-1783-40B2-9E88-42EDDC870037}"/>
    <pc:docChg chg="modSld">
      <pc:chgData name="Emilie Viktoria Skriver" userId="S::wth694@ku.dk::79867c6b-9e1e-4b11-b671-74d486fdab6c" providerId="AD" clId="Web-{7353DA19-1783-40B2-9E88-42EDDC870037}" dt="2022-01-06T20:33:37.369" v="16" actId="20577"/>
      <pc:docMkLst>
        <pc:docMk/>
      </pc:docMkLst>
      <pc:sldChg chg="modSp">
        <pc:chgData name="Emilie Viktoria Skriver" userId="S::wth694@ku.dk::79867c6b-9e1e-4b11-b671-74d486fdab6c" providerId="AD" clId="Web-{7353DA19-1783-40B2-9E88-42EDDC870037}" dt="2022-01-06T20:33:37.369" v="16" actId="20577"/>
        <pc:sldMkLst>
          <pc:docMk/>
          <pc:sldMk cId="435492692" sldId="263"/>
        </pc:sldMkLst>
        <pc:spChg chg="mod">
          <ac:chgData name="Emilie Viktoria Skriver" userId="S::wth694@ku.dk::79867c6b-9e1e-4b11-b671-74d486fdab6c" providerId="AD" clId="Web-{7353DA19-1783-40B2-9E88-42EDDC870037}" dt="2022-01-06T20:33:37.369" v="16" actId="20577"/>
          <ac:spMkLst>
            <pc:docMk/>
            <pc:sldMk cId="435492692" sldId="263"/>
            <ac:spMk id="11" creationId="{978DA532-9384-427D-BB9C-80AB56583277}"/>
          </ac:spMkLst>
        </pc:spChg>
      </pc:sldChg>
    </pc:docChg>
  </pc:docChgLst>
  <pc:docChgLst>
    <pc:chgData name="Ida Bruun Øemig" userId="S::blq157@ku.dk::513b6a76-1765-4395-84e9-00ebf6a8c12b" providerId="AD" clId="Web-{9DD09B3E-27D5-4725-BEB5-66296A336968}"/>
    <pc:docChg chg="addSld delSld modSld">
      <pc:chgData name="Ida Bruun Øemig" userId="S::blq157@ku.dk::513b6a76-1765-4395-84e9-00ebf6a8c12b" providerId="AD" clId="Web-{9DD09B3E-27D5-4725-BEB5-66296A336968}" dt="2021-12-20T08:46:26.877" v="159" actId="20577"/>
      <pc:docMkLst>
        <pc:docMk/>
      </pc:docMkLst>
      <pc:sldChg chg="modSp">
        <pc:chgData name="Ida Bruun Øemig" userId="S::blq157@ku.dk::513b6a76-1765-4395-84e9-00ebf6a8c12b" providerId="AD" clId="Web-{9DD09B3E-27D5-4725-BEB5-66296A336968}" dt="2021-12-20T08:38:15.862" v="3" actId="20577"/>
        <pc:sldMkLst>
          <pc:docMk/>
          <pc:sldMk cId="3005326803" sldId="264"/>
        </pc:sldMkLst>
        <pc:spChg chg="mod">
          <ac:chgData name="Ida Bruun Øemig" userId="S::blq157@ku.dk::513b6a76-1765-4395-84e9-00ebf6a8c12b" providerId="AD" clId="Web-{9DD09B3E-27D5-4725-BEB5-66296A336968}" dt="2021-12-20T08:38:15.862" v="3" actId="20577"/>
          <ac:spMkLst>
            <pc:docMk/>
            <pc:sldMk cId="3005326803" sldId="264"/>
            <ac:spMk id="2" creationId="{AB470FD4-C815-314A-98FF-F607AE51DDCF}"/>
          </ac:spMkLst>
        </pc:spChg>
      </pc:sldChg>
      <pc:sldChg chg="modSp">
        <pc:chgData name="Ida Bruun Øemig" userId="S::blq157@ku.dk::513b6a76-1765-4395-84e9-00ebf6a8c12b" providerId="AD" clId="Web-{9DD09B3E-27D5-4725-BEB5-66296A336968}" dt="2021-12-20T08:46:26.877" v="159" actId="20577"/>
        <pc:sldMkLst>
          <pc:docMk/>
          <pc:sldMk cId="4038365172" sldId="265"/>
        </pc:sldMkLst>
        <pc:spChg chg="mod">
          <ac:chgData name="Ida Bruun Øemig" userId="S::blq157@ku.dk::513b6a76-1765-4395-84e9-00ebf6a8c12b" providerId="AD" clId="Web-{9DD09B3E-27D5-4725-BEB5-66296A336968}" dt="2021-12-20T08:46:26.877" v="159" actId="20577"/>
          <ac:spMkLst>
            <pc:docMk/>
            <pc:sldMk cId="4038365172" sldId="265"/>
            <ac:spMk id="3" creationId="{2927C1E3-FDC6-6B4C-AF74-8F0D6BFE838F}"/>
          </ac:spMkLst>
        </pc:spChg>
      </pc:sldChg>
      <pc:sldChg chg="new del">
        <pc:chgData name="Ida Bruun Øemig" userId="S::blq157@ku.dk::513b6a76-1765-4395-84e9-00ebf6a8c12b" providerId="AD" clId="Web-{9DD09B3E-27D5-4725-BEB5-66296A336968}" dt="2021-12-20T08:38:40.300" v="6"/>
        <pc:sldMkLst>
          <pc:docMk/>
          <pc:sldMk cId="3961026056" sldId="270"/>
        </pc:sldMkLst>
      </pc:sldChg>
      <pc:sldChg chg="modSp new">
        <pc:chgData name="Ida Bruun Øemig" userId="S::blq157@ku.dk::513b6a76-1765-4395-84e9-00ebf6a8c12b" providerId="AD" clId="Web-{9DD09B3E-27D5-4725-BEB5-66296A336968}" dt="2021-12-20T08:42:51.136" v="100" actId="20577"/>
        <pc:sldMkLst>
          <pc:docMk/>
          <pc:sldMk cId="4152566406" sldId="271"/>
        </pc:sldMkLst>
        <pc:spChg chg="mod">
          <ac:chgData name="Ida Bruun Øemig" userId="S::blq157@ku.dk::513b6a76-1765-4395-84e9-00ebf6a8c12b" providerId="AD" clId="Web-{9DD09B3E-27D5-4725-BEB5-66296A336968}" dt="2021-12-20T08:38:52.566" v="7" actId="20577"/>
          <ac:spMkLst>
            <pc:docMk/>
            <pc:sldMk cId="4152566406" sldId="271"/>
            <ac:spMk id="2" creationId="{A264A6BE-E65A-4122-A9B2-15F536C1054E}"/>
          </ac:spMkLst>
        </pc:spChg>
        <pc:spChg chg="mod">
          <ac:chgData name="Ida Bruun Øemig" userId="S::blq157@ku.dk::513b6a76-1765-4395-84e9-00ebf6a8c12b" providerId="AD" clId="Web-{9DD09B3E-27D5-4725-BEB5-66296A336968}" dt="2021-12-20T08:42:51.136" v="100" actId="20577"/>
          <ac:spMkLst>
            <pc:docMk/>
            <pc:sldMk cId="4152566406" sldId="271"/>
            <ac:spMk id="3" creationId="{F68034E8-0F0C-4FDC-8BCD-C75A1CDD7B69}"/>
          </ac:spMkLst>
        </pc:spChg>
      </pc:sldChg>
    </pc:docChg>
  </pc:docChgLst>
  <pc:docChgLst>
    <pc:chgData name="Emilie Viktoria Skriver" userId="S::wth694@ku.dk::79867c6b-9e1e-4b11-b671-74d486fdab6c" providerId="AD" clId="Web-{FA1D1987-3E9B-4E6B-BD79-9DF383CC80C9}"/>
    <pc:docChg chg="addSld modSld addMainMaster delMainMaster">
      <pc:chgData name="Emilie Viktoria Skriver" userId="S::wth694@ku.dk::79867c6b-9e1e-4b11-b671-74d486fdab6c" providerId="AD" clId="Web-{FA1D1987-3E9B-4E6B-BD79-9DF383CC80C9}" dt="2022-01-06T07:15:21.097" v="130" actId="20577"/>
      <pc:docMkLst>
        <pc:docMk/>
      </pc:docMkLst>
      <pc:sldChg chg="modSp mod modClrScheme chgLayout">
        <pc:chgData name="Emilie Viktoria Skriver" userId="S::wth694@ku.dk::79867c6b-9e1e-4b11-b671-74d486fdab6c" providerId="AD" clId="Web-{FA1D1987-3E9B-4E6B-BD79-9DF383CC80C9}" dt="2022-01-06T07:11:14.935" v="91"/>
        <pc:sldMkLst>
          <pc:docMk/>
          <pc:sldMk cId="3932566920" sldId="257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932566920" sldId="257"/>
            <ac:spMk id="2" creationId="{5EB08D08-EEBD-8B47-9245-53EF1E9C1135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932566920" sldId="257"/>
            <ac:spMk id="3" creationId="{29483D56-C34F-8C48-AF68-685B39A6C043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932566920" sldId="257"/>
            <ac:spMk id="8" creationId="{6F95677E-04F6-4A31-9CFD-D7ECC82BEDC5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932566920" sldId="257"/>
            <ac:spMk id="10" creationId="{14E73B95-46B5-428B-8F24-C510C7F884E7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1:14.935" v="91"/>
        <pc:sldMkLst>
          <pc:docMk/>
          <pc:sldMk cId="1287639316" sldId="262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1287639316" sldId="262"/>
            <ac:spMk id="2" creationId="{00000000-0000-0000-0000-000000000000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1287639316" sldId="262"/>
            <ac:spMk id="4" creationId="{00000000-0000-0000-0000-000000000000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1287639316" sldId="262"/>
            <ac:spMk id="8" creationId="{00000000-0000-0000-0000-000000000000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1287639316" sldId="262"/>
            <ac:spMk id="9" creationId="{00000000-0000-0000-0000-000000000000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1287639316" sldId="262"/>
            <ac:spMk id="10" creationId="{00000000-0000-0000-0000-000000000000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1:14.935" v="91"/>
        <pc:sldMkLst>
          <pc:docMk/>
          <pc:sldMk cId="435492692" sldId="263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35492692" sldId="263"/>
            <ac:spMk id="2" creationId="{238567F3-C468-E241-B474-D24B526C666C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35492692" sldId="263"/>
            <ac:spMk id="3" creationId="{BAD2B17F-F528-F54E-AC7F-B96621D6C1B7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35492692" sldId="263"/>
            <ac:spMk id="4" creationId="{CA01DAC0-F40C-9B44-BAA6-04D3BA095F28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35492692" sldId="263"/>
            <ac:spMk id="5" creationId="{076F33B7-5329-204A-9CD9-828D0FBF7701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1:14.935" v="91"/>
        <pc:sldMkLst>
          <pc:docMk/>
          <pc:sldMk cId="3005326803" sldId="264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005326803" sldId="264"/>
            <ac:spMk id="2" creationId="{AB470FD4-C815-314A-98FF-F607AE51DDCF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005326803" sldId="264"/>
            <ac:spMk id="3" creationId="{A30BFDD7-7773-BE40-9FCB-70BB4449AC25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005326803" sldId="264"/>
            <ac:spMk id="4" creationId="{3ADBCF93-51D6-0942-A28E-4AA45D4F17E5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005326803" sldId="264"/>
            <ac:spMk id="5" creationId="{BFF455CF-CEB9-8340-A670-FCC26EA5BF4E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005326803" sldId="264"/>
            <ac:spMk id="30" creationId="{C12CA8A1-A7F5-427C-AA5A-8FB4F3FAC507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1:14.935" v="91"/>
        <pc:sldMkLst>
          <pc:docMk/>
          <pc:sldMk cId="4038365172" sldId="265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038365172" sldId="265"/>
            <ac:spMk id="2" creationId="{D1EF4A20-FFCF-714E-917D-524322D512D4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038365172" sldId="265"/>
            <ac:spMk id="3" creationId="{2927C1E3-FDC6-6B4C-AF74-8F0D6BFE838F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038365172" sldId="265"/>
            <ac:spMk id="4" creationId="{CF0CD2D6-8600-154B-9272-5DF1D816B4DF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038365172" sldId="265"/>
            <ac:spMk id="5" creationId="{37F05766-379F-6F41-B3DE-E548AF12AEAB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2:32.499" v="108" actId="20577"/>
        <pc:sldMkLst>
          <pc:docMk/>
          <pc:sldMk cId="2550018728" sldId="266"/>
        </pc:sldMkLst>
        <pc:spChg chg="mod ord">
          <ac:chgData name="Emilie Viktoria Skriver" userId="S::wth694@ku.dk::79867c6b-9e1e-4b11-b671-74d486fdab6c" providerId="AD" clId="Web-{FA1D1987-3E9B-4E6B-BD79-9DF383CC80C9}" dt="2022-01-06T07:12:32.499" v="108" actId="20577"/>
          <ac:spMkLst>
            <pc:docMk/>
            <pc:sldMk cId="2550018728" sldId="266"/>
            <ac:spMk id="2" creationId="{C57868B5-27D1-3D45-8E7C-C33A71404382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550018728" sldId="266"/>
            <ac:spMk id="3" creationId="{60AE0B09-6FE0-4246-9A9B-3A9AA134CDF4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550018728" sldId="266"/>
            <ac:spMk id="4" creationId="{35210BE1-70F8-4247-A404-DD4DB08BD90F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550018728" sldId="266"/>
            <ac:spMk id="5" creationId="{0E6B44E3-1374-8F4D-A75F-A29529537CBF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5:21.097" v="130" actId="20577"/>
        <pc:sldMkLst>
          <pc:docMk/>
          <pc:sldMk cId="3095352719" sldId="267"/>
        </pc:sldMkLst>
        <pc:spChg chg="mod ord">
          <ac:chgData name="Emilie Viktoria Skriver" userId="S::wth694@ku.dk::79867c6b-9e1e-4b11-b671-74d486fdab6c" providerId="AD" clId="Web-{FA1D1987-3E9B-4E6B-BD79-9DF383CC80C9}" dt="2022-01-06T07:15:21.097" v="130" actId="20577"/>
          <ac:spMkLst>
            <pc:docMk/>
            <pc:sldMk cId="3095352719" sldId="267"/>
            <ac:spMk id="2" creationId="{080501B0-A8C2-4342-83A7-C4B5E39C0BA0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095352719" sldId="267"/>
            <ac:spMk id="4" creationId="{2936F388-3B9C-DF44-9A39-51AE6366EA5C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095352719" sldId="267"/>
            <ac:spMk id="5" creationId="{F3FD5CA9-31D4-664E-A28F-9AE5DE11BD7E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1:14.935" v="91"/>
        <pc:sldMkLst>
          <pc:docMk/>
          <pc:sldMk cId="3557447326" sldId="268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557447326" sldId="268"/>
            <ac:spMk id="3" creationId="{442DF395-5AA3-4A8C-98AC-AC8CAC3D2B8B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557447326" sldId="268"/>
            <ac:spMk id="4" creationId="{B8A78288-4026-4028-A3FB-250078F086D0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557447326" sldId="268"/>
            <ac:spMk id="5" creationId="{D9142370-4FBE-4BEB-AF3C-1505435C9E9F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3557447326" sldId="268"/>
            <ac:spMk id="6" creationId="{58E2DCBF-1387-409E-A520-01025E4EBE2E}"/>
          </ac:spMkLst>
        </pc:spChg>
        <pc:picChg chg="mod ord">
          <ac:chgData name="Emilie Viktoria Skriver" userId="S::wth694@ku.dk::79867c6b-9e1e-4b11-b671-74d486fdab6c" providerId="AD" clId="Web-{FA1D1987-3E9B-4E6B-BD79-9DF383CC80C9}" dt="2022-01-06T07:11:14.935" v="91"/>
          <ac:picMkLst>
            <pc:docMk/>
            <pc:sldMk cId="3557447326" sldId="268"/>
            <ac:picMk id="9" creationId="{EF92A92A-261E-4251-B54A-B6C1A0737F1C}"/>
          </ac:picMkLst>
        </pc:pic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4:40.127" v="124" actId="20577"/>
        <pc:sldMkLst>
          <pc:docMk/>
          <pc:sldMk cId="2551450566" sldId="269"/>
        </pc:sldMkLst>
        <pc:spChg chg="mod ord">
          <ac:chgData name="Emilie Viktoria Skriver" userId="S::wth694@ku.dk::79867c6b-9e1e-4b11-b671-74d486fdab6c" providerId="AD" clId="Web-{FA1D1987-3E9B-4E6B-BD79-9DF383CC80C9}" dt="2022-01-06T07:14:40.127" v="124" actId="20577"/>
          <ac:spMkLst>
            <pc:docMk/>
            <pc:sldMk cId="2551450566" sldId="269"/>
            <ac:spMk id="3" creationId="{C320BD25-12C7-4DDF-9395-AD33BAD28BB0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551450566" sldId="269"/>
            <ac:spMk id="4" creationId="{CB49E2E0-7226-4B40-88A6-8B6DB0184A3F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551450566" sldId="269"/>
            <ac:spMk id="5" creationId="{8208F5A1-210A-4782-AE25-723BC3E67966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551450566" sldId="269"/>
            <ac:spMk id="6" creationId="{1E5884B7-4A6C-4EF5-BD25-3D983A55FDDB}"/>
          </ac:spMkLst>
        </pc:spChg>
      </pc:sldChg>
      <pc:sldChg chg="modSp mod modClrScheme chgLayout">
        <pc:chgData name="Emilie Viktoria Skriver" userId="S::wth694@ku.dk::79867c6b-9e1e-4b11-b671-74d486fdab6c" providerId="AD" clId="Web-{FA1D1987-3E9B-4E6B-BD79-9DF383CC80C9}" dt="2022-01-06T07:13:34.453" v="113" actId="20577"/>
        <pc:sldMkLst>
          <pc:docMk/>
          <pc:sldMk cId="4152566406" sldId="271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152566406" sldId="271"/>
            <ac:spMk id="2" creationId="{A264A6BE-E65A-4122-A9B2-15F536C1054E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3:34.453" v="113" actId="20577"/>
          <ac:spMkLst>
            <pc:docMk/>
            <pc:sldMk cId="4152566406" sldId="271"/>
            <ac:spMk id="3" creationId="{F68034E8-0F0C-4FDC-8BCD-C75A1CDD7B69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152566406" sldId="271"/>
            <ac:spMk id="4" creationId="{BEBAA924-7B1E-4DB1-8F7F-D072777A1933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4152566406" sldId="271"/>
            <ac:spMk id="5" creationId="{E096EF07-BB7E-450D-AD97-8A8B2968D48B}"/>
          </ac:spMkLst>
        </pc:spChg>
      </pc:sldChg>
      <pc:sldChg chg="modSp new mod modClrScheme chgLayout">
        <pc:chgData name="Emilie Viktoria Skriver" userId="S::wth694@ku.dk::79867c6b-9e1e-4b11-b671-74d486fdab6c" providerId="AD" clId="Web-{FA1D1987-3E9B-4E6B-BD79-9DF383CC80C9}" dt="2022-01-06T07:11:14.935" v="91"/>
        <pc:sldMkLst>
          <pc:docMk/>
          <pc:sldMk cId="2694515882" sldId="272"/>
        </pc:sldMkLst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694515882" sldId="272"/>
            <ac:spMk id="2" creationId="{16348694-C94F-49BF-9B1C-C1A8AA9DC0AF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694515882" sldId="272"/>
            <ac:spMk id="3" creationId="{CCBCCFFA-1D27-420D-A0A5-FAD7B948A2B5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694515882" sldId="272"/>
            <ac:spMk id="4" creationId="{94BA023F-A284-4B7C-B87C-B72B6BFFD124}"/>
          </ac:spMkLst>
        </pc:spChg>
        <pc:spChg chg="mod ord">
          <ac:chgData name="Emilie Viktoria Skriver" userId="S::wth694@ku.dk::79867c6b-9e1e-4b11-b671-74d486fdab6c" providerId="AD" clId="Web-{FA1D1987-3E9B-4E6B-BD79-9DF383CC80C9}" dt="2022-01-06T07:11:14.935" v="91"/>
          <ac:spMkLst>
            <pc:docMk/>
            <pc:sldMk cId="2694515882" sldId="272"/>
            <ac:spMk id="5" creationId="{14A6AE18-F910-48F3-9944-285703D8CD31}"/>
          </ac:spMkLst>
        </pc:spChg>
      </pc:sldChg>
      <pc:sldMasterChg chg="add del addSldLayout delSldLayout modSldLayout">
        <pc:chgData name="Emilie Viktoria Skriver" userId="S::wth694@ku.dk::79867c6b-9e1e-4b11-b671-74d486fdab6c" providerId="AD" clId="Web-{FA1D1987-3E9B-4E6B-BD79-9DF383CC80C9}" dt="2022-01-06T07:11:14.935" v="91"/>
        <pc:sldMasterMkLst>
          <pc:docMk/>
          <pc:sldMasterMk cId="3355894634" sldId="2147483690"/>
        </pc:sldMasterMkLst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3421658335" sldId="2147483691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4146656666" sldId="2147483692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616098571" sldId="2147483693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1725959850" sldId="2147483694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3769036693" sldId="2147483695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906680659" sldId="2147483696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1495531350" sldId="2147483697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1380013960" sldId="2147483698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1783131871" sldId="2147483699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2698087754" sldId="2147483700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3133095974" sldId="2147483701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4227574277" sldId="2147483702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3673650369" sldId="2147483703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1509236731" sldId="2147483704"/>
          </pc:sldLayoutMkLst>
        </pc:sldLayoutChg>
        <pc:sldLayoutChg chg="add del mod replId">
          <pc:chgData name="Emilie Viktoria Skriver" userId="S::wth694@ku.dk::79867c6b-9e1e-4b11-b671-74d486fdab6c" providerId="AD" clId="Web-{FA1D1987-3E9B-4E6B-BD79-9DF383CC80C9}" dt="2022-01-06T07:11:14.935" v="91"/>
          <pc:sldLayoutMkLst>
            <pc:docMk/>
            <pc:sldMasterMk cId="3355894634" sldId="2147483690"/>
            <pc:sldLayoutMk cId="3072618670" sldId="2147483705"/>
          </pc:sldLayoutMkLst>
        </pc:sldLayoutChg>
      </pc:sldMasterChg>
    </pc:docChg>
  </pc:docChgLst>
  <pc:docChgLst>
    <pc:chgData name="Emilie Viktoria Skriver" userId="S::wth694@ku.dk::79867c6b-9e1e-4b11-b671-74d486fdab6c" providerId="AD" clId="Web-{478C31F2-EC58-48AD-8199-A56183D01DF0}"/>
    <pc:docChg chg="modSld">
      <pc:chgData name="Emilie Viktoria Skriver" userId="S::wth694@ku.dk::79867c6b-9e1e-4b11-b671-74d486fdab6c" providerId="AD" clId="Web-{478C31F2-EC58-48AD-8199-A56183D01DF0}" dt="2021-12-19T10:33:25.635" v="24"/>
      <pc:docMkLst>
        <pc:docMk/>
      </pc:docMkLst>
      <pc:sldChg chg="addSp delSp modSp">
        <pc:chgData name="Emilie Viktoria Skriver" userId="S::wth694@ku.dk::79867c6b-9e1e-4b11-b671-74d486fdab6c" providerId="AD" clId="Web-{478C31F2-EC58-48AD-8199-A56183D01DF0}" dt="2021-12-19T10:33:15.057" v="22" actId="1076"/>
        <pc:sldMkLst>
          <pc:docMk/>
          <pc:sldMk cId="3095352719" sldId="267"/>
        </pc:sldMkLst>
        <pc:spChg chg="add del mod">
          <ac:chgData name="Emilie Viktoria Skriver" userId="S::wth694@ku.dk::79867c6b-9e1e-4b11-b671-74d486fdab6c" providerId="AD" clId="Web-{478C31F2-EC58-48AD-8199-A56183D01DF0}" dt="2021-12-19T10:30:08.506" v="11"/>
          <ac:spMkLst>
            <pc:docMk/>
            <pc:sldMk cId="3095352719" sldId="267"/>
            <ac:spMk id="9" creationId="{FA3B3177-B142-45D8-9766-56BD91055659}"/>
          </ac:spMkLst>
        </pc:spChg>
        <pc:picChg chg="add mod ord">
          <ac:chgData name="Emilie Viktoria Skriver" userId="S::wth694@ku.dk::79867c6b-9e1e-4b11-b671-74d486fdab6c" providerId="AD" clId="Web-{478C31F2-EC58-48AD-8199-A56183D01DF0}" dt="2021-12-19T10:32:43.883" v="20" actId="1076"/>
          <ac:picMkLst>
            <pc:docMk/>
            <pc:sldMk cId="3095352719" sldId="267"/>
            <ac:picMk id="3" creationId="{3A7D9E27-FC31-44F1-8998-C6229DDC3C23}"/>
          </ac:picMkLst>
        </pc:picChg>
        <pc:picChg chg="del">
          <ac:chgData name="Emilie Viktoria Skriver" userId="S::wth694@ku.dk::79867c6b-9e1e-4b11-b671-74d486fdab6c" providerId="AD" clId="Web-{478C31F2-EC58-48AD-8199-A56183D01DF0}" dt="2021-12-19T10:30:03.647" v="10"/>
          <ac:picMkLst>
            <pc:docMk/>
            <pc:sldMk cId="3095352719" sldId="267"/>
            <ac:picMk id="7" creationId="{A788694E-5000-CB4A-B6EF-081CAD8ACCFD}"/>
          </ac:picMkLst>
        </pc:picChg>
        <pc:picChg chg="add mod">
          <ac:chgData name="Emilie Viktoria Skriver" userId="S::wth694@ku.dk::79867c6b-9e1e-4b11-b671-74d486fdab6c" providerId="AD" clId="Web-{478C31F2-EC58-48AD-8199-A56183D01DF0}" dt="2021-12-19T10:30:40.335" v="13" actId="1076"/>
          <ac:picMkLst>
            <pc:docMk/>
            <pc:sldMk cId="3095352719" sldId="267"/>
            <ac:picMk id="10" creationId="{E8A26358-0E4E-4126-A149-793EC7EC1832}"/>
          </ac:picMkLst>
        </pc:picChg>
        <pc:picChg chg="add mod">
          <ac:chgData name="Emilie Viktoria Skriver" userId="S::wth694@ku.dk::79867c6b-9e1e-4b11-b671-74d486fdab6c" providerId="AD" clId="Web-{478C31F2-EC58-48AD-8199-A56183D01DF0}" dt="2021-12-19T10:31:11.351" v="15" actId="1076"/>
          <ac:picMkLst>
            <pc:docMk/>
            <pc:sldMk cId="3095352719" sldId="267"/>
            <ac:picMk id="11" creationId="{DCB126F9-D1CC-4E2F-A8FD-00540740BE62}"/>
          </ac:picMkLst>
        </pc:picChg>
        <pc:picChg chg="add mod">
          <ac:chgData name="Emilie Viktoria Skriver" userId="S::wth694@ku.dk::79867c6b-9e1e-4b11-b671-74d486fdab6c" providerId="AD" clId="Web-{478C31F2-EC58-48AD-8199-A56183D01DF0}" dt="2021-12-19T10:31:50.804" v="17" actId="1076"/>
          <ac:picMkLst>
            <pc:docMk/>
            <pc:sldMk cId="3095352719" sldId="267"/>
            <ac:picMk id="12" creationId="{512C1A66-F531-467A-B1B9-82F010037D43}"/>
          </ac:picMkLst>
        </pc:picChg>
        <pc:picChg chg="add mod">
          <ac:chgData name="Emilie Viktoria Skriver" userId="S::wth694@ku.dk::79867c6b-9e1e-4b11-b671-74d486fdab6c" providerId="AD" clId="Web-{478C31F2-EC58-48AD-8199-A56183D01DF0}" dt="2021-12-19T10:32:31.086" v="19" actId="1076"/>
          <ac:picMkLst>
            <pc:docMk/>
            <pc:sldMk cId="3095352719" sldId="267"/>
            <ac:picMk id="13" creationId="{6C27412E-B8E6-48E0-B0DD-B245D16A9D1D}"/>
          </ac:picMkLst>
        </pc:picChg>
        <pc:picChg chg="add mod">
          <ac:chgData name="Emilie Viktoria Skriver" userId="S::wth694@ku.dk::79867c6b-9e1e-4b11-b671-74d486fdab6c" providerId="AD" clId="Web-{478C31F2-EC58-48AD-8199-A56183D01DF0}" dt="2021-12-19T10:33:15.057" v="22" actId="1076"/>
          <ac:picMkLst>
            <pc:docMk/>
            <pc:sldMk cId="3095352719" sldId="267"/>
            <ac:picMk id="14" creationId="{3C22FCEA-972B-4369-8055-4B1AE69A8BE8}"/>
          </ac:picMkLst>
        </pc:picChg>
      </pc:sldChg>
      <pc:sldChg chg="addSp delSp modSp mod modClrScheme chgLayout">
        <pc:chgData name="Emilie Viktoria Skriver" userId="S::wth694@ku.dk::79867c6b-9e1e-4b11-b671-74d486fdab6c" providerId="AD" clId="Web-{478C31F2-EC58-48AD-8199-A56183D01DF0}" dt="2021-12-19T10:33:25.635" v="24"/>
        <pc:sldMkLst>
          <pc:docMk/>
          <pc:sldMk cId="3557447326" sldId="268"/>
        </pc:sldMkLst>
        <pc:spChg chg="mod">
          <ac:chgData name="Emilie Viktoria Skriver" userId="S::wth694@ku.dk::79867c6b-9e1e-4b11-b671-74d486fdab6c" providerId="AD" clId="Web-{478C31F2-EC58-48AD-8199-A56183D01DF0}" dt="2021-12-19T10:33:25.635" v="24"/>
          <ac:spMkLst>
            <pc:docMk/>
            <pc:sldMk cId="3557447326" sldId="268"/>
            <ac:spMk id="3" creationId="{442DF395-5AA3-4A8C-98AC-AC8CAC3D2B8B}"/>
          </ac:spMkLst>
        </pc:spChg>
        <pc:spChg chg="mod">
          <ac:chgData name="Emilie Viktoria Skriver" userId="S::wth694@ku.dk::79867c6b-9e1e-4b11-b671-74d486fdab6c" providerId="AD" clId="Web-{478C31F2-EC58-48AD-8199-A56183D01DF0}" dt="2021-12-19T10:33:25.635" v="24"/>
          <ac:spMkLst>
            <pc:docMk/>
            <pc:sldMk cId="3557447326" sldId="268"/>
            <ac:spMk id="4" creationId="{B8A78288-4026-4028-A3FB-250078F086D0}"/>
          </ac:spMkLst>
        </pc:spChg>
        <pc:spChg chg="mod">
          <ac:chgData name="Emilie Viktoria Skriver" userId="S::wth694@ku.dk::79867c6b-9e1e-4b11-b671-74d486fdab6c" providerId="AD" clId="Web-{478C31F2-EC58-48AD-8199-A56183D01DF0}" dt="2021-12-19T10:33:25.635" v="24"/>
          <ac:spMkLst>
            <pc:docMk/>
            <pc:sldMk cId="3557447326" sldId="268"/>
            <ac:spMk id="5" creationId="{D9142370-4FBE-4BEB-AF3C-1505435C9E9F}"/>
          </ac:spMkLst>
        </pc:spChg>
        <pc:spChg chg="mod">
          <ac:chgData name="Emilie Viktoria Skriver" userId="S::wth694@ku.dk::79867c6b-9e1e-4b11-b671-74d486fdab6c" providerId="AD" clId="Web-{478C31F2-EC58-48AD-8199-A56183D01DF0}" dt="2021-12-19T10:33:25.635" v="24"/>
          <ac:spMkLst>
            <pc:docMk/>
            <pc:sldMk cId="3557447326" sldId="268"/>
            <ac:spMk id="6" creationId="{58E2DCBF-1387-409E-A520-01025E4EBE2E}"/>
          </ac:spMkLst>
        </pc:spChg>
        <pc:spChg chg="add del mod">
          <ac:chgData name="Emilie Viktoria Skriver" userId="S::wth694@ku.dk::79867c6b-9e1e-4b11-b671-74d486fdab6c" providerId="AD" clId="Web-{478C31F2-EC58-48AD-8199-A56183D01DF0}" dt="2021-12-19T10:28:42.240" v="1"/>
          <ac:spMkLst>
            <pc:docMk/>
            <pc:sldMk cId="3557447326" sldId="268"/>
            <ac:spMk id="8" creationId="{2313DCA8-DB12-41AB-9620-9BAF0F111D32}"/>
          </ac:spMkLst>
        </pc:spChg>
        <pc:picChg chg="del">
          <ac:chgData name="Emilie Viktoria Skriver" userId="S::wth694@ku.dk::79867c6b-9e1e-4b11-b671-74d486fdab6c" providerId="AD" clId="Web-{478C31F2-EC58-48AD-8199-A56183D01DF0}" dt="2021-12-19T10:28:38.818" v="0"/>
          <ac:picMkLst>
            <pc:docMk/>
            <pc:sldMk cId="3557447326" sldId="268"/>
            <ac:picMk id="7" creationId="{8352E91B-50D4-4E4F-888F-049102ADA607}"/>
          </ac:picMkLst>
        </pc:picChg>
        <pc:picChg chg="add mod ord modCrop">
          <ac:chgData name="Emilie Viktoria Skriver" userId="S::wth694@ku.dk::79867c6b-9e1e-4b11-b671-74d486fdab6c" providerId="AD" clId="Web-{478C31F2-EC58-48AD-8199-A56183D01DF0}" dt="2021-12-19T10:33:25.635" v="24"/>
          <ac:picMkLst>
            <pc:docMk/>
            <pc:sldMk cId="3557447326" sldId="268"/>
            <ac:picMk id="9" creationId="{EF92A92A-261E-4251-B54A-B6C1A0737F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9C151-D9E1-4B11-B517-DB1A6672A7F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43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07-01-2022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tekst</a:t>
            </a:r>
            <a:br>
              <a:rPr lang="da-DK" sz="2400" spc="10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/>
              <a:t> Klik på ikonet, hvis </a:t>
            </a:r>
            <a:br>
              <a:rPr lang="da-DK"/>
            </a:br>
            <a:r>
              <a:rPr lang="da-DK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07-01-2022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07-01-2022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05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>
                <a:solidFill>
                  <a:schemeClr val="tx1"/>
                </a:solidFill>
              </a:rPr>
              <a:t>Brugerguide</a:t>
            </a:r>
            <a:r>
              <a:rPr lang="da-DK" baseline="0">
                <a:solidFill>
                  <a:schemeClr val="tx1"/>
                </a:solidFill>
              </a:rPr>
              <a:t> </a:t>
            </a:r>
            <a:r>
              <a:rPr lang="da-DK" sz="1800" baseline="0">
                <a:solidFill>
                  <a:schemeClr val="tx1"/>
                </a:solidFill>
              </a:rPr>
              <a:t>– </a:t>
            </a:r>
            <a:r>
              <a:rPr lang="da-DK" sz="1800">
                <a:solidFill>
                  <a:schemeClr val="tx1"/>
                </a:solidFill>
              </a:rPr>
              <a:t>Slet, før du færdiggør din</a:t>
            </a:r>
            <a:r>
              <a:rPr lang="da-DK" sz="1800" baseline="0">
                <a:solidFill>
                  <a:schemeClr val="tx1"/>
                </a:solidFill>
              </a:rPr>
              <a:t> </a:t>
            </a:r>
            <a:r>
              <a:rPr lang="da-DK" sz="180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/>
              <a:t>Klik på ikonet, hvis du vil udskifte billedet  </a:t>
            </a:r>
            <a:br>
              <a:rPr lang="da-DK"/>
            </a:br>
            <a:r>
              <a:rPr lang="da-DK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07-01-2022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/>
              <a:t>Klik for at indsætte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07-01-2022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4</a:t>
            </a:r>
          </a:p>
          <a:p>
            <a:pPr lvl="4"/>
            <a:r>
              <a:rPr lang="da-DK"/>
              <a:t>5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07-01-2022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Måltidskassen </a:t>
            </a:r>
          </a:p>
          <a:p>
            <a:r>
              <a:rPr lang="da-DK" dirty="0">
                <a:cs typeface="Microsoft New Tai Lue"/>
              </a:rPr>
              <a:t> </a:t>
            </a:r>
            <a:r>
              <a:rPr lang="da-DK" sz="2000" dirty="0">
                <a:cs typeface="Microsoft New Tai Lue"/>
              </a:rPr>
              <a:t>- En innovationsproces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8B0D-3E8D-4E5F-B4CE-FE73AE88A3CA}" type="datetime1">
              <a:rPr lang="da-DK" smtClean="0"/>
              <a:t>07-01-2022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63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F4A20-FFCF-714E-917D-524322D5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Udvikl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27C1E3-FDC6-6B4C-AF74-8F0D6BFE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/>
              <a:t>I skal nu udvikle jeres måltid, så det passer, til de benspænd I har fået.</a:t>
            </a:r>
          </a:p>
          <a:p>
            <a:pPr marL="0" indent="0">
              <a:buNone/>
            </a:pPr>
            <a:endParaRPr lang="da-DK" dirty="0">
              <a:cs typeface="Microsoft New Tai Lue"/>
            </a:endParaRPr>
          </a:p>
          <a:p>
            <a:pPr marL="0" indent="0">
              <a:buNone/>
            </a:pPr>
            <a:r>
              <a:rPr lang="da-DK" dirty="0">
                <a:cs typeface="Microsoft New Tai Lue"/>
              </a:rPr>
              <a:t>Følgende skal indgå i på en plakat:</a:t>
            </a:r>
          </a:p>
          <a:p>
            <a:r>
              <a:rPr lang="da-DK" sz="2000" dirty="0">
                <a:cs typeface="Microsoft New Tai Lue"/>
              </a:rPr>
              <a:t>Jeres måltids-benspænd</a:t>
            </a:r>
          </a:p>
          <a:p>
            <a:r>
              <a:rPr lang="da-DK" sz="2000">
                <a:cs typeface="Microsoft New Tai Lue"/>
              </a:rPr>
              <a:t>Nedskrevne tanker og ideer fra undersøg- og definer-fasen.  </a:t>
            </a:r>
            <a:endParaRPr lang="da-DK"/>
          </a:p>
          <a:p>
            <a:r>
              <a:rPr lang="da-DK" sz="2000" dirty="0">
                <a:cs typeface="Microsoft New Tai Lue"/>
              </a:rPr>
              <a:t>Hvilke ingredienser skal der indgå? Hvor findes umami henne i jeres ret?</a:t>
            </a:r>
          </a:p>
          <a:p>
            <a:r>
              <a:rPr lang="da-DK" sz="2000" dirty="0">
                <a:cs typeface="Microsoft New Tai Lue"/>
              </a:rPr>
              <a:t>Hvordan laver man jeres ret? (lav opskrift)</a:t>
            </a:r>
          </a:p>
          <a:p>
            <a:r>
              <a:rPr lang="da-DK" sz="2000" dirty="0">
                <a:cs typeface="Microsoft New Tai Lue"/>
              </a:rPr>
              <a:t>Hvordan skal jeres ingredienser være doseret? (Hakket, doseret, ren råvare). Hvad er </a:t>
            </a:r>
            <a:r>
              <a:rPr lang="da-DK" sz="2000">
                <a:cs typeface="Microsoft New Tai Lue"/>
              </a:rPr>
              <a:t>fordele og ulemper ved, at ingredienserne kommer doseret?</a:t>
            </a:r>
          </a:p>
          <a:p>
            <a:endParaRPr lang="da-DK" dirty="0">
              <a:cs typeface="Microsoft New Tai Lue"/>
            </a:endParaRPr>
          </a:p>
          <a:p>
            <a:endParaRPr lang="da-DK" dirty="0">
              <a:cs typeface="Microsoft New Tai Lue"/>
            </a:endParaRPr>
          </a:p>
          <a:p>
            <a:pPr marL="0" indent="0">
              <a:buNone/>
            </a:pPr>
            <a:endParaRPr lang="da-DK" dirty="0">
              <a:cs typeface="Microsoft New Tai Lue"/>
            </a:endParaRPr>
          </a:p>
          <a:p>
            <a:pPr marL="0" indent="0">
              <a:buNone/>
            </a:pPr>
            <a:endParaRPr lang="da-DK" dirty="0">
              <a:cs typeface="Microsoft New Tai Lue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0CD2D6-8600-154B-9272-5DF1D816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F05766-379F-6F41-B3DE-E548AF12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36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2DF395-5AA3-4A8C-98AC-AC8CAC3D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da-DK"/>
              <a:t>Præsentér</a:t>
            </a:r>
          </a:p>
        </p:txBody>
      </p:sp>
      <p:pic>
        <p:nvPicPr>
          <p:cNvPr id="9" name="Billede 9" descr="Et billede, der indeholder pil&#10;&#10;Beskrivelsen er genereret automatisk">
            <a:extLst>
              <a:ext uri="{FF2B5EF4-FFF2-40B4-BE49-F238E27FC236}">
                <a16:creationId xmlns:a16="http://schemas.microsoft.com/office/drawing/2014/main" id="{EF92A92A-261E-4251-B54A-B6C1A0737F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711" r="-3" b="2709"/>
          <a:stretch/>
        </p:blipFill>
        <p:spPr>
          <a:xfrm>
            <a:off x="588964" y="1635125"/>
            <a:ext cx="5358535" cy="4675187"/>
          </a:xfrm>
          <a:noFill/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8A78288-4026-4028-A3FB-250078F08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da-DK"/>
              <a:t>Giv hinanden feedback på:</a:t>
            </a:r>
          </a:p>
          <a:p>
            <a:r>
              <a:rPr lang="da-DK"/>
              <a:t>Var opskriften nem at forstå?</a:t>
            </a:r>
          </a:p>
          <a:p>
            <a:r>
              <a:rPr lang="da-DK"/>
              <a:t>Hvilke(n) indgrediens(er) havde høj umami i måltidet?</a:t>
            </a:r>
          </a:p>
          <a:p>
            <a:r>
              <a:rPr lang="da-DK"/>
              <a:t>Hvordan var måltidet emballeret?</a:t>
            </a:r>
          </a:p>
          <a:p>
            <a:r>
              <a:rPr lang="da-DK"/>
              <a:t>Kunne der være forbedringer af måltidet?</a:t>
            </a:r>
          </a:p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9142370-4FBE-4BEB-AF3C-1505435C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822542C-E4D2-4366-8573-42718107279F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E2DCBF-1387-409E-A520-01025E4E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44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320BD25-12C7-4DDF-9395-AD33BAD2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5186"/>
          </a:xfrm>
        </p:spPr>
        <p:txBody>
          <a:bodyPr anchor="t">
            <a:normAutofit/>
          </a:bodyPr>
          <a:lstStyle/>
          <a:p>
            <a:r>
              <a:rPr lang="da-DK"/>
              <a:t>Refleksion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B49E2E0-7226-4B40-88A6-8B6DB0184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fontAlgn="base">
              <a:buNone/>
            </a:pPr>
            <a:r>
              <a:rPr lang="da-DK" dirty="0"/>
              <a:t>I skal nu gengive to gode ting ved de andres præsentation, som I eventuel kunne buge til en videreudvikling af jeres egen måltidsret. </a:t>
            </a:r>
          </a:p>
          <a:p>
            <a:pPr marL="0" indent="0" fontAlgn="base">
              <a:buNone/>
            </a:pPr>
            <a:endParaRPr lang="da-DK" dirty="0"/>
          </a:p>
          <a:p>
            <a:pPr marL="0" indent="0" fontAlgn="base">
              <a:buNone/>
            </a:pPr>
            <a:r>
              <a:rPr lang="da-DK" dirty="0"/>
              <a:t>Opsamlende spørgsmål:</a:t>
            </a:r>
          </a:p>
          <a:p>
            <a:pPr fontAlgn="base"/>
            <a:r>
              <a:rPr lang="da-DK"/>
              <a:t>“Hvad kan I bruge fra de andres præsentationer?” </a:t>
            </a:r>
            <a:endParaRPr lang="da-DK">
              <a:cs typeface="Microsoft New Tai Lue"/>
            </a:endParaRPr>
          </a:p>
          <a:p>
            <a:pPr fontAlgn="base"/>
            <a:r>
              <a:rPr lang="da-DK"/>
              <a:t>“Er der nogle af måltiderne, som I tænker er svære/lette at udvikle? Og </a:t>
            </a:r>
            <a:r>
              <a:rPr lang="da-DK" dirty="0"/>
              <a:t>hvorfor?” </a:t>
            </a:r>
            <a:endParaRPr lang="da-DK" dirty="0">
              <a:cs typeface="Microsoft New Tai Lue"/>
            </a:endParaRPr>
          </a:p>
          <a:p>
            <a:pPr fontAlgn="base"/>
            <a:r>
              <a:rPr lang="da-DK"/>
              <a:t>“Er der løsninger fra de andre grupper, som virker overraskende? Hvorfor/hvorfor </a:t>
            </a:r>
            <a:r>
              <a:rPr lang="da-DK" dirty="0"/>
              <a:t>ikke?” </a:t>
            </a:r>
            <a:endParaRPr lang="da-DK" dirty="0">
              <a:cs typeface="Microsoft New Tai Lue"/>
            </a:endParaRP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08F5A1-210A-4782-AE25-723BC3E6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822542C-E4D2-4366-8573-42718107279F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5884B7-4A6C-4EF5-BD25-3D983A55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45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bord, person, indendørs, måltid&#10;&#10;Automatisk genereret beskrivelse">
            <a:extLst>
              <a:ext uri="{FF2B5EF4-FFF2-40B4-BE49-F238E27FC236}">
                <a16:creationId xmlns:a16="http://schemas.microsoft.com/office/drawing/2014/main" id="{99FE12A1-CEB5-2241-B710-8FEB29FB6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4A4EF0A1-E984-41A9-A889-E8AF10974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4BA023F-A284-4B7C-B87C-B72B6BFFD1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450" y="2590700"/>
            <a:ext cx="4983162" cy="89976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Opgave: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A6AE18-F910-48F3-9944-285703D8CD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413" y="3490466"/>
            <a:ext cx="5029199" cy="15387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3200" dirty="0"/>
              <a:t>I skal udvikle et måltid i grupper, som samlet kan indgå i en måltidskasse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a-DK" sz="2500" dirty="0"/>
          </a:p>
        </p:txBody>
      </p:sp>
      <p:sp>
        <p:nvSpPr>
          <p:cNvPr id="2" name="Pladsholder til dato 1" hidden="1">
            <a:extLst>
              <a:ext uri="{FF2B5EF4-FFF2-40B4-BE49-F238E27FC236}">
                <a16:creationId xmlns:a16="http://schemas.microsoft.com/office/drawing/2014/main" id="{16348694-C94F-49BF-9B1C-C1A8AA9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8EEB03B-DE17-4D8C-BE2B-1AD42424342D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3" name="Pladsholder til slidenummer 2" hidden="1">
            <a:extLst>
              <a:ext uri="{FF2B5EF4-FFF2-40B4-BE49-F238E27FC236}">
                <a16:creationId xmlns:a16="http://schemas.microsoft.com/office/drawing/2014/main" id="{CCBCCFFA-1D27-420D-A0A5-FAD7B948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51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6F95677E-04F6-4A31-9CFD-D7ECC82B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/>
          <a:lstStyle/>
          <a:p>
            <a:pPr>
              <a:spcAft>
                <a:spcPts val="600"/>
              </a:spcAft>
            </a:pPr>
            <a:fld id="{D8EEB03B-DE17-4D8C-BE2B-1AD42424342D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4E73B95-46B5-428B-8F24-C510C7F8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/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483D56-C34F-8C48-AF68-685B39A6C0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963" y="1628775"/>
            <a:ext cx="11012487" cy="4114799"/>
          </a:xfrm>
        </p:spPr>
        <p:txBody>
          <a:bodyPr anchor="t">
            <a:normAutofit lnSpcReduction="10000"/>
          </a:bodyPr>
          <a:lstStyle/>
          <a:p>
            <a:r>
              <a:rPr lang="da-DK" sz="4400" dirty="0"/>
              <a:t>En familie på to voksne og to hjemmeboende børn søger inspiration til at spise mere varieret. De prøver at finde nye aftensmåltider, som kan udvide de sædvanlige madretter i hverdagene. Derfor leder familien efter en måltidskasse, som kan gøre madlavningen mere spændende. </a:t>
            </a:r>
          </a:p>
          <a:p>
            <a:pPr lvl="1"/>
            <a:endParaRPr lang="da-DK" sz="4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B08D08-EEBD-8B47-9245-53EF1E9C1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/>
          <a:p>
            <a:r>
              <a:rPr lang="da-DK"/>
              <a:t>Case: Måltidskasse</a:t>
            </a:r>
          </a:p>
        </p:txBody>
      </p:sp>
    </p:spTree>
    <p:extLst>
      <p:ext uri="{BB962C8B-B14F-4D97-AF65-F5344CB8AC3E}">
        <p14:creationId xmlns:p14="http://schemas.microsoft.com/office/powerpoint/2010/main" val="393256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78DA532-9384-427D-BB9C-80AB5658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r>
              <a:rPr lang="da-DK"/>
              <a:t>5 grupper – 5 benspænd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01DAC0-F40C-9B44-BAA6-04D3BA09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C829339-1C74-4825-ADEB-BCD7E13EFC81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76F33B7-5329-204A-9CD9-828D0FBF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F6903693-6AC7-0341-AA85-E6970A519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41547"/>
              </p:ext>
            </p:extLst>
          </p:nvPr>
        </p:nvGraphicFramePr>
        <p:xfrm>
          <a:off x="638015" y="1635125"/>
          <a:ext cx="10914384" cy="463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486">
                  <a:extLst>
                    <a:ext uri="{9D8B030D-6E8A-4147-A177-3AD203B41FA5}">
                      <a16:colId xmlns:a16="http://schemas.microsoft.com/office/drawing/2014/main" val="2558095561"/>
                    </a:ext>
                  </a:extLst>
                </a:gridCol>
                <a:gridCol w="9214898">
                  <a:extLst>
                    <a:ext uri="{9D8B030D-6E8A-4147-A177-3AD203B41FA5}">
                      <a16:colId xmlns:a16="http://schemas.microsoft.com/office/drawing/2014/main" val="703761803"/>
                    </a:ext>
                  </a:extLst>
                </a:gridCol>
              </a:tblGrid>
              <a:tr h="634903">
                <a:tc>
                  <a:txBody>
                    <a:bodyPr/>
                    <a:lstStyle/>
                    <a:p>
                      <a:r>
                        <a:rPr lang="da-DK" sz="2800" dirty="0"/>
                        <a:t>Gruppe</a:t>
                      </a:r>
                    </a:p>
                  </a:txBody>
                  <a:tcPr marL="144296" marR="144296" marT="72148" marB="72148"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Måltidsbenspænd</a:t>
                      </a:r>
                    </a:p>
                  </a:txBody>
                  <a:tcPr marL="144296" marR="144296" marT="72148" marB="72148"/>
                </a:tc>
                <a:extLst>
                  <a:ext uri="{0D108BD9-81ED-4DB2-BD59-A6C34878D82A}">
                    <a16:rowId xmlns:a16="http://schemas.microsoft.com/office/drawing/2014/main" val="3862476898"/>
                  </a:ext>
                </a:extLst>
              </a:tr>
              <a:tr h="634903">
                <a:tc>
                  <a:txBody>
                    <a:bodyPr/>
                    <a:lstStyle/>
                    <a:p>
                      <a:r>
                        <a:rPr lang="da-DK" sz="2800" dirty="0"/>
                        <a:t>1 </a:t>
                      </a:r>
                      <a:endParaRPr lang="da-DK" sz="2800"/>
                    </a:p>
                  </a:txBody>
                  <a:tcPr marL="144296" marR="144296" marT="72148" marB="72148"/>
                </a:tc>
                <a:tc>
                  <a:txBody>
                    <a:bodyPr/>
                    <a:lstStyle/>
                    <a:p>
                      <a:r>
                        <a:rPr lang="da-DK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plantebaseret </a:t>
                      </a:r>
                      <a:endParaRPr lang="da-DK" sz="2800" dirty="0"/>
                    </a:p>
                  </a:txBody>
                  <a:tcPr marL="144296" marR="144296" marT="72148" marB="72148"/>
                </a:tc>
                <a:extLst>
                  <a:ext uri="{0D108BD9-81ED-4DB2-BD59-A6C34878D82A}">
                    <a16:rowId xmlns:a16="http://schemas.microsoft.com/office/drawing/2014/main" val="3267663558"/>
                  </a:ext>
                </a:extLst>
              </a:tr>
              <a:tr h="634903">
                <a:tc>
                  <a:txBody>
                    <a:bodyPr/>
                    <a:lstStyle/>
                    <a:p>
                      <a:r>
                        <a:rPr lang="da-DK" sz="2800" dirty="0"/>
                        <a:t>2</a:t>
                      </a:r>
                    </a:p>
                  </a:txBody>
                  <a:tcPr marL="144296" marR="144296" marT="72148" marB="72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Laktosefrit måltid </a:t>
                      </a:r>
                      <a:endParaRPr lang="da-DK" sz="2800" dirty="0"/>
                    </a:p>
                  </a:txBody>
                  <a:tcPr marL="144296" marR="144296" marT="72148" marB="72148"/>
                </a:tc>
                <a:extLst>
                  <a:ext uri="{0D108BD9-81ED-4DB2-BD59-A6C34878D82A}">
                    <a16:rowId xmlns:a16="http://schemas.microsoft.com/office/drawing/2014/main" val="2172697884"/>
                  </a:ext>
                </a:extLst>
              </a:tr>
              <a:tr h="664307">
                <a:tc>
                  <a:txBody>
                    <a:bodyPr/>
                    <a:lstStyle/>
                    <a:p>
                      <a:r>
                        <a:rPr lang="da-DK" sz="2800" dirty="0"/>
                        <a:t>3</a:t>
                      </a:r>
                    </a:p>
                  </a:txBody>
                  <a:tcPr marL="144296" marR="144296" marT="72148" marB="72148"/>
                </a:tc>
                <a:tc>
                  <a:txBody>
                    <a:bodyPr/>
                    <a:lstStyle/>
                    <a:p>
                      <a:r>
                        <a:rPr lang="da-DK" sz="2800" dirty="0"/>
                        <a:t>Måltidet skal være billigst muligt (maks. 20 kr. pr mand) </a:t>
                      </a:r>
                    </a:p>
                  </a:txBody>
                  <a:tcPr marL="144296" marR="144296" marT="72148" marB="72148"/>
                </a:tc>
                <a:extLst>
                  <a:ext uri="{0D108BD9-81ED-4DB2-BD59-A6C34878D82A}">
                    <a16:rowId xmlns:a16="http://schemas.microsoft.com/office/drawing/2014/main" val="3439038233"/>
                  </a:ext>
                </a:extLst>
              </a:tr>
              <a:tr h="634903">
                <a:tc>
                  <a:txBody>
                    <a:bodyPr/>
                    <a:lstStyle/>
                    <a:p>
                      <a:r>
                        <a:rPr lang="da-DK" sz="2800" dirty="0"/>
                        <a:t>4</a:t>
                      </a:r>
                    </a:p>
                  </a:txBody>
                  <a:tcPr marL="144296" marR="144296" marT="72148" marB="72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/>
                        <a:t>Måltidet skal kunne tilberedes uden ovn og/eller komfur  </a:t>
                      </a:r>
                    </a:p>
                  </a:txBody>
                  <a:tcPr marL="144296" marR="144296" marT="72148" marB="72148"/>
                </a:tc>
                <a:extLst>
                  <a:ext uri="{0D108BD9-81ED-4DB2-BD59-A6C34878D82A}">
                    <a16:rowId xmlns:a16="http://schemas.microsoft.com/office/drawing/2014/main" val="484358356"/>
                  </a:ext>
                </a:extLst>
              </a:tr>
              <a:tr h="1067790">
                <a:tc>
                  <a:txBody>
                    <a:bodyPr/>
                    <a:lstStyle/>
                    <a:p>
                      <a:r>
                        <a:rPr lang="da-DK" sz="2800" dirty="0"/>
                        <a:t>5</a:t>
                      </a:r>
                    </a:p>
                  </a:txBody>
                  <a:tcPr marL="144296" marR="144296" marT="72148" marB="72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af børnene er ikke glad for fisk. I måltidet skal der indgå fisk, som er “kamufleret” </a:t>
                      </a:r>
                      <a:endParaRPr lang="da-DK" sz="2800" dirty="0"/>
                    </a:p>
                  </a:txBody>
                  <a:tcPr marL="144296" marR="144296" marT="72148" marB="72148"/>
                </a:tc>
                <a:extLst>
                  <a:ext uri="{0D108BD9-81ED-4DB2-BD59-A6C34878D82A}">
                    <a16:rowId xmlns:a16="http://schemas.microsoft.com/office/drawing/2014/main" val="159009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9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A68467F-D89F-6C42-8071-14B19C2E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14" y="0"/>
            <a:ext cx="7860171" cy="6858000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D2CBAC07-6821-4218-9274-37C51AB89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4388"/>
            <a:ext cx="5100638" cy="5351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683911-39FD-8745-88F8-F6F91F16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4" y="2261809"/>
            <a:ext cx="4156076" cy="211016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a-DK" sz="2400" dirty="0"/>
              <a:t>I skal nu definere jeres målgruppe familie ved at udfylde skemaet for </a:t>
            </a:r>
            <a:r>
              <a:rPr lang="da-DK" sz="2400" dirty="0" err="1"/>
              <a:t>personaerne</a:t>
            </a:r>
            <a:r>
              <a:rPr lang="da-DK" sz="2400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1B8E8D-1478-C54B-B8A1-C1AA9BE18A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1020200"/>
            <a:ext cx="4946649" cy="13454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Undersøg I</a:t>
            </a:r>
          </a:p>
        </p:txBody>
      </p:sp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FD169AE3-4DA2-4540-B828-74CA7D5D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C829339-1C74-4825-ADEB-BCD7E13EFC81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2E4A601F-8A18-8347-9D26-4E651959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9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868B5-27D1-3D45-8E7C-C33A7140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 II</a:t>
            </a:r>
            <a:br>
              <a:rPr lang="da-DK" dirty="0"/>
            </a:br>
            <a:r>
              <a:rPr lang="da-DK" dirty="0"/>
              <a:t>- I skal nu spille Måltidspillet! </a:t>
            </a:r>
            <a:endParaRPr lang="da-DK" dirty="0">
              <a:cs typeface="Microsoft New Tai Lue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AE0B09-6FE0-4246-9A9B-3A9AA134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/>
              <a:t>Snak om nedenstående, mens I spiller spillet:</a:t>
            </a:r>
          </a:p>
          <a:p>
            <a:pPr marL="718820" lvl="1">
              <a:lnSpc>
                <a:spcPct val="150000"/>
              </a:lnSpc>
            </a:pPr>
            <a:r>
              <a:rPr lang="da-DK" dirty="0"/>
              <a:t>Hvad et vigtigt for at kombinere et velsmagende måltid?</a:t>
            </a:r>
            <a:endParaRPr lang="da-DK" dirty="0">
              <a:cs typeface="Microsoft New Tai Lue"/>
            </a:endParaRPr>
          </a:p>
          <a:p>
            <a:pPr marL="718820" lvl="1">
              <a:lnSpc>
                <a:spcPct val="150000"/>
              </a:lnSpc>
            </a:pPr>
            <a:r>
              <a:rPr lang="da-DK" dirty="0"/>
              <a:t>Hvilke grundsmage er vigtige i et måltid?</a:t>
            </a:r>
            <a:endParaRPr lang="da-DK" dirty="0">
              <a:cs typeface="Microsoft New Tai Lue"/>
            </a:endParaRPr>
          </a:p>
          <a:p>
            <a:pPr marL="718820" lvl="1">
              <a:lnSpc>
                <a:spcPct val="150000"/>
              </a:lnSpc>
            </a:pPr>
            <a:r>
              <a:rPr lang="da-DK" dirty="0"/>
              <a:t>Hvordan kan et måltid sammensættes med høj umami-værdi?</a:t>
            </a:r>
            <a:endParaRPr lang="da-DK" dirty="0">
              <a:cs typeface="Microsoft New Tai Lue"/>
            </a:endParaRP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210BE1-70F8-4247-A404-DD4DB08B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E6B44E3-1374-8F4D-A75F-A2952953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/>
          </a:p>
        </p:txBody>
      </p:sp>
      <p:pic>
        <p:nvPicPr>
          <p:cNvPr id="6" name="Billede 6">
            <a:extLst>
              <a:ext uri="{FF2B5EF4-FFF2-40B4-BE49-F238E27FC236}">
                <a16:creationId xmlns:a16="http://schemas.microsoft.com/office/drawing/2014/main" id="{CDF93251-A747-4828-AE38-A6859A30D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710" y="582824"/>
            <a:ext cx="2743200" cy="2416629"/>
          </a:xfrm>
          <a:prstGeom prst="rect">
            <a:avLst/>
          </a:prstGeom>
        </p:spPr>
      </p:pic>
      <p:pic>
        <p:nvPicPr>
          <p:cNvPr id="7" name="Billede 7">
            <a:extLst>
              <a:ext uri="{FF2B5EF4-FFF2-40B4-BE49-F238E27FC236}">
                <a16:creationId xmlns:a16="http://schemas.microsoft.com/office/drawing/2014/main" id="{1445D3DD-BCA9-418B-84C2-539F8BE97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153" y="4936714"/>
            <a:ext cx="2743200" cy="2559205"/>
          </a:xfrm>
          <a:prstGeom prst="rect">
            <a:avLst/>
          </a:prstGeom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96A19467-4082-452F-9D72-37BCCA6C8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163" y="4288633"/>
            <a:ext cx="2743200" cy="2491787"/>
          </a:xfrm>
          <a:prstGeom prst="rect">
            <a:avLst/>
          </a:prstGeom>
        </p:spPr>
      </p:pic>
      <p:pic>
        <p:nvPicPr>
          <p:cNvPr id="9" name="Billede 9">
            <a:extLst>
              <a:ext uri="{FF2B5EF4-FFF2-40B4-BE49-F238E27FC236}">
                <a16:creationId xmlns:a16="http://schemas.microsoft.com/office/drawing/2014/main" id="{F7C0C56F-7C80-4223-969A-92AE0FC01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374" y="5180296"/>
            <a:ext cx="2743200" cy="2513198"/>
          </a:xfrm>
          <a:prstGeom prst="rect">
            <a:avLst/>
          </a:prstGeom>
        </p:spPr>
      </p:pic>
      <p:pic>
        <p:nvPicPr>
          <p:cNvPr id="10" name="Billede 10" descr="Et billede, der indeholder tekst, visitkort&#10;&#10;Beskrivelsen er genereret automatisk">
            <a:extLst>
              <a:ext uri="{FF2B5EF4-FFF2-40B4-BE49-F238E27FC236}">
                <a16:creationId xmlns:a16="http://schemas.microsoft.com/office/drawing/2014/main" id="{8B3A5BB5-9933-4E27-9993-D87608685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4821" y="3000054"/>
            <a:ext cx="2743200" cy="2442050"/>
          </a:xfrm>
          <a:prstGeom prst="rect">
            <a:avLst/>
          </a:prstGeom>
        </p:spPr>
      </p:pic>
      <p:pic>
        <p:nvPicPr>
          <p:cNvPr id="11" name="Billede 11">
            <a:extLst>
              <a:ext uri="{FF2B5EF4-FFF2-40B4-BE49-F238E27FC236}">
                <a16:creationId xmlns:a16="http://schemas.microsoft.com/office/drawing/2014/main" id="{2A71FBFA-57A8-478D-A30C-B6F69B313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795" y="5449395"/>
            <a:ext cx="2743200" cy="24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1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75248E7-AA0C-DF4D-8EC3-523DC93C9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2" name="Title 2">
            <a:extLst>
              <a:ext uri="{FF2B5EF4-FFF2-40B4-BE49-F238E27FC236}">
                <a16:creationId xmlns:a16="http://schemas.microsoft.com/office/drawing/2014/main" id="{76537728-239D-4411-A7C1-DE8551799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0BFDD7-7773-BE40-9FCB-70BB4449A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2157665"/>
            <a:ext cx="5284787" cy="265140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400" dirty="0"/>
              <a:t>Brainstorm</a:t>
            </a:r>
          </a:p>
          <a:p>
            <a:pPr marL="718820" lvl="1">
              <a:lnSpc>
                <a:spcPct val="90000"/>
              </a:lnSpc>
            </a:pPr>
            <a:r>
              <a:rPr lang="da-DK" sz="2400" dirty="0"/>
              <a:t>I skal undersøge hvad jeres måltids-benspænd indebærer.</a:t>
            </a:r>
            <a:endParaRPr lang="da-DK" sz="2400" dirty="0">
              <a:cs typeface="Microsoft New Tai Lue"/>
            </a:endParaRPr>
          </a:p>
          <a:p>
            <a:pPr marL="718820" lvl="1">
              <a:lnSpc>
                <a:spcPct val="90000"/>
              </a:lnSpc>
            </a:pPr>
            <a:r>
              <a:rPr lang="da-DK" sz="2400"/>
              <a:t>I skal lave et mindmap til </a:t>
            </a:r>
            <a:r>
              <a:rPr lang="da-DK" sz="2400" dirty="0"/>
              <a:t>at </a:t>
            </a:r>
            <a:r>
              <a:rPr lang="da-DK" sz="2400"/>
              <a:t>nedskrive de ideer og tanker, som I får ved undersøgelsen.</a:t>
            </a:r>
            <a:endParaRPr lang="da-DK" sz="2400">
              <a:cs typeface="Microsoft New Tai Lue"/>
            </a:endParaRPr>
          </a:p>
          <a:p>
            <a:pPr>
              <a:lnSpc>
                <a:spcPct val="90000"/>
              </a:lnSpc>
            </a:pPr>
            <a:endParaRPr lang="da-DK" sz="11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470FD4-C815-314A-98FF-F607AE51DD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1020200"/>
            <a:ext cx="4946649" cy="1345417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da-DK" dirty="0"/>
              <a:t>Undersøg III </a:t>
            </a:r>
          </a:p>
        </p:txBody>
      </p:sp>
      <p:sp>
        <p:nvSpPr>
          <p:cNvPr id="4" name="Pladsholder til dato 3" hidden="1">
            <a:extLst>
              <a:ext uri="{FF2B5EF4-FFF2-40B4-BE49-F238E27FC236}">
                <a16:creationId xmlns:a16="http://schemas.microsoft.com/office/drawing/2014/main" id="{3ADBCF93-51D6-0942-A28E-4AA45D4F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C829339-1C74-4825-ADEB-BCD7E13EFC81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BFF455CF-CEB9-8340-A670-FCC26EA5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sp>
        <p:nvSpPr>
          <p:cNvPr id="35" name="Date Placeholder 4" hidden="1">
            <a:extLst>
              <a:ext uri="{FF2B5EF4-FFF2-40B4-BE49-F238E27FC236}">
                <a16:creationId xmlns:a16="http://schemas.microsoft.com/office/drawing/2014/main" id="{AD867779-483E-4D9B-89A1-C1C76702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/>
          <a:lstStyle/>
          <a:p>
            <a:pPr>
              <a:spcAft>
                <a:spcPts val="600"/>
              </a:spcAft>
            </a:pPr>
            <a:fld id="{EE4FFEAA-BA47-4F55-BB2A-ABDD4DBF5CDE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37" name="Slide Number Placeholder 5" hidden="1">
            <a:extLst>
              <a:ext uri="{FF2B5EF4-FFF2-40B4-BE49-F238E27FC236}">
                <a16:creationId xmlns:a16="http://schemas.microsoft.com/office/drawing/2014/main" id="{8348F0DE-D6DF-48D9-A524-F2E3629C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/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32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4A6BE-E65A-4122-A9B2-15F536C1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8034E8-0F0C-4FDC-8BCD-C75A1CDD7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>
                <a:cs typeface="Microsoft New Tai Lue"/>
              </a:rPr>
              <a:t>I skal nu definere og/eller kreere jeres måltid!</a:t>
            </a:r>
          </a:p>
          <a:p>
            <a:pPr marL="0" indent="0">
              <a:buNone/>
            </a:pPr>
            <a:endParaRPr lang="da-DK">
              <a:cs typeface="Microsoft New Tai Lue"/>
            </a:endParaRPr>
          </a:p>
          <a:p>
            <a:pPr marL="0" indent="0">
              <a:buNone/>
            </a:pPr>
            <a:r>
              <a:rPr lang="da-DK" dirty="0">
                <a:cs typeface="Microsoft New Tai Lue"/>
              </a:rPr>
              <a:t>I skal snakke om følgende:</a:t>
            </a:r>
          </a:p>
          <a:p>
            <a:pPr marL="1004570" lvl="1" indent="-285750">
              <a:buFont typeface="Arial"/>
              <a:buChar char="•"/>
            </a:pPr>
            <a:r>
              <a:rPr lang="da-DK" sz="2400" dirty="0">
                <a:cs typeface="Microsoft New Tai Lue"/>
              </a:rPr>
              <a:t>Hvordan kan jeres benspænd løses bedst?</a:t>
            </a:r>
          </a:p>
          <a:p>
            <a:pPr marL="1004570" lvl="1" indent="-285750">
              <a:buFont typeface="Arial"/>
              <a:buChar char="•"/>
            </a:pPr>
            <a:r>
              <a:rPr lang="da-DK" sz="2400" dirty="0">
                <a:cs typeface="Microsoft New Tai Lue"/>
              </a:rPr>
              <a:t>Hvordan kan I imødekomme hele familiens behov? </a:t>
            </a:r>
            <a:endParaRPr lang="da-DK" spc="0" dirty="0">
              <a:cs typeface="Microsoft New Tai Lue"/>
            </a:endParaRPr>
          </a:p>
          <a:p>
            <a:pPr marL="1358900" lvl="2" indent="-285750">
              <a:buFont typeface="Arial"/>
              <a:buChar char="•"/>
            </a:pPr>
            <a:r>
              <a:rPr lang="da-DK" sz="2200" spc="60" dirty="0">
                <a:cs typeface="Microsoft New Tai Lue"/>
              </a:rPr>
              <a:t>Kræsenhed, allergi og intolerance, budget mm.</a:t>
            </a:r>
            <a:endParaRPr lang="da-DK" sz="2200" spc="0" dirty="0">
              <a:cs typeface="Microsoft New Tai Lue"/>
            </a:endParaRPr>
          </a:p>
          <a:p>
            <a:pPr marL="1004570" lvl="1" indent="-285750">
              <a:buFont typeface="Arial"/>
              <a:buChar char="•"/>
            </a:pPr>
            <a:r>
              <a:rPr lang="da-DK" sz="2400" spc="60" dirty="0">
                <a:cs typeface="Microsoft New Tai Lue"/>
              </a:rPr>
              <a:t>Hvor lang tid skal familien bruge på at lave måltidet?</a:t>
            </a:r>
            <a:endParaRPr lang="da-DK" spc="0" dirty="0">
              <a:cs typeface="Microsoft New Tai Lue"/>
            </a:endParaRPr>
          </a:p>
          <a:p>
            <a:pPr marL="1004570" lvl="1" indent="-285750">
              <a:buFont typeface="Arial"/>
              <a:buChar char="•"/>
            </a:pPr>
            <a:r>
              <a:rPr lang="da-DK" sz="2400" spc="60" dirty="0">
                <a:cs typeface="Microsoft New Tai Lue"/>
              </a:rPr>
              <a:t>Hvor mange ingredienser skal familien bruge til måltidet?</a:t>
            </a:r>
            <a:endParaRPr lang="da-DK" spc="0" dirty="0">
              <a:cs typeface="Microsoft New Tai Lue"/>
            </a:endParaRPr>
          </a:p>
          <a:p>
            <a:pPr marL="1004570" lvl="1" indent="-285750">
              <a:buFont typeface="Arial"/>
              <a:buChar char="•"/>
            </a:pPr>
            <a:r>
              <a:rPr lang="da-DK" sz="2400" spc="60" dirty="0">
                <a:cs typeface="Microsoft New Tai Lue"/>
              </a:rPr>
              <a:t>Hvad er budgettet for måltidet?</a:t>
            </a:r>
            <a:endParaRPr lang="da-DK" spc="0" dirty="0">
              <a:cs typeface="Microsoft New Tai Lue"/>
            </a:endParaRPr>
          </a:p>
          <a:p>
            <a:pPr marL="0" indent="0">
              <a:buNone/>
            </a:pPr>
            <a:endParaRPr lang="da-DK">
              <a:cs typeface="Microsoft New Tai Lue"/>
            </a:endParaRPr>
          </a:p>
          <a:p>
            <a:pPr marL="0" indent="0">
              <a:buNone/>
            </a:pPr>
            <a:endParaRPr lang="da-DK">
              <a:cs typeface="Microsoft New Tai Lue"/>
            </a:endParaRPr>
          </a:p>
          <a:p>
            <a:pPr marL="0" indent="0">
              <a:buNone/>
            </a:pPr>
            <a:endParaRPr lang="da-DK">
              <a:cs typeface="Microsoft New Tai Lue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BAA924-7B1E-4DB1-8F7F-D072777A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07-01-2022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096EF07-BB7E-450D-AD97-8A8B2968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56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5">
            <a:extLst>
              <a:ext uri="{FF2B5EF4-FFF2-40B4-BE49-F238E27FC236}">
                <a16:creationId xmlns:a16="http://schemas.microsoft.com/office/drawing/2014/main" id="{3A7D9E27-FC31-44F1-8998-C6229DDC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57" y="4403509"/>
            <a:ext cx="2743200" cy="25026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0501B0-A8C2-4342-83A7-C4B5E39C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5" y="620712"/>
            <a:ext cx="11012486" cy="865187"/>
          </a:xfrm>
        </p:spPr>
        <p:txBody>
          <a:bodyPr anchor="t">
            <a:normAutofit/>
          </a:bodyPr>
          <a:lstStyle/>
          <a:p>
            <a:r>
              <a:rPr lang="da-DK" dirty="0"/>
              <a:t>En snak om emballage og holdbarhed...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36F388-3B9C-DF44-9A39-51AE6366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C829339-1C74-4825-ADEB-BCD7E13EFC81}" type="datetime1">
              <a:rPr lang="da-DK" smtClean="0"/>
              <a:pPr>
                <a:spcAft>
                  <a:spcPts val="600"/>
                </a:spcAft>
              </a:pPr>
              <a:t>07-01-2022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3FD5CA9-31D4-664E-A28F-9AE5DE11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5D4D726E-9E67-487E-82A8-250FA56BD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04355"/>
              </p:ext>
            </p:extLst>
          </p:nvPr>
        </p:nvGraphicFramePr>
        <p:xfrm>
          <a:off x="2070339" y="1380226"/>
          <a:ext cx="7297347" cy="3000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827">
                  <a:extLst>
                    <a:ext uri="{9D8B030D-6E8A-4147-A177-3AD203B41FA5}">
                      <a16:colId xmlns:a16="http://schemas.microsoft.com/office/drawing/2014/main" val="979482945"/>
                    </a:ext>
                  </a:extLst>
                </a:gridCol>
                <a:gridCol w="2325528">
                  <a:extLst>
                    <a:ext uri="{9D8B030D-6E8A-4147-A177-3AD203B41FA5}">
                      <a16:colId xmlns:a16="http://schemas.microsoft.com/office/drawing/2014/main" val="2704645581"/>
                    </a:ext>
                  </a:extLst>
                </a:gridCol>
                <a:gridCol w="1945136">
                  <a:extLst>
                    <a:ext uri="{9D8B030D-6E8A-4147-A177-3AD203B41FA5}">
                      <a16:colId xmlns:a16="http://schemas.microsoft.com/office/drawing/2014/main" val="1296158353"/>
                    </a:ext>
                  </a:extLst>
                </a:gridCol>
                <a:gridCol w="1934856">
                  <a:extLst>
                    <a:ext uri="{9D8B030D-6E8A-4147-A177-3AD203B41FA5}">
                      <a16:colId xmlns:a16="http://schemas.microsoft.com/office/drawing/2014/main" val="2831166705"/>
                    </a:ext>
                  </a:extLst>
                </a:gridCol>
              </a:tblGrid>
              <a:tr h="261911"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Emballage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Fødevarer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Fordele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Ulemper</a:t>
                      </a:r>
                    </a:p>
                  </a:txBody>
                  <a:tcPr marL="40773" marR="40773" marT="0" marB="0"/>
                </a:tc>
                <a:extLst>
                  <a:ext uri="{0D108BD9-81ED-4DB2-BD59-A6C34878D82A}">
                    <a16:rowId xmlns:a16="http://schemas.microsoft.com/office/drawing/2014/main" val="2112828770"/>
                  </a:ext>
                </a:extLst>
              </a:tr>
              <a:tr h="1142892"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Plast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Grøntsager (i åndbart eller plastiknet), kød-, mælk-,  fiskeprodukter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Alsidigt – kan både være åndbart, blødt, hårdt, gennemsigtigt, farvet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Svært at sortere, hvis emballagen er blandede typer plastik, svært at genanvende</a:t>
                      </a:r>
                    </a:p>
                  </a:txBody>
                  <a:tcPr marL="40773" marR="40773" marT="0" marB="0"/>
                </a:tc>
                <a:extLst>
                  <a:ext uri="{0D108BD9-81ED-4DB2-BD59-A6C34878D82A}">
                    <a16:rowId xmlns:a16="http://schemas.microsoft.com/office/drawing/2014/main" val="305323465"/>
                  </a:ext>
                </a:extLst>
              </a:tr>
              <a:tr h="690497"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Pap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Grøntsager (rod- og bælgfrugter), kornprodukter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Bionedbrydeligt, nemmere at affaldssortere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Tåler ikke fugt, er ikke slidstærkt</a:t>
                      </a:r>
                    </a:p>
                  </a:txBody>
                  <a:tcPr marL="40773" marR="40773" marT="0" marB="0"/>
                </a:tc>
                <a:extLst>
                  <a:ext uri="{0D108BD9-81ED-4DB2-BD59-A6C34878D82A}">
                    <a16:rowId xmlns:a16="http://schemas.microsoft.com/office/drawing/2014/main" val="62450810"/>
                  </a:ext>
                </a:extLst>
              </a:tr>
              <a:tr h="904790"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Metal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Dåser til fødevarer, der er tilberedt/forarbejdet (tomatsovs, kokosmælk, færdigretter etc.)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Lang holdbarhed, stabilt, hårdfør under transportering </a:t>
                      </a:r>
                    </a:p>
                  </a:txBody>
                  <a:tcPr marL="40773" marR="40773" marT="0" marB="0"/>
                </a:tc>
                <a:tc>
                  <a:txBody>
                    <a:bodyPr/>
                    <a:lstStyle/>
                    <a:p>
                      <a:r>
                        <a:rPr lang="da-DK" sz="1400">
                          <a:effectLst/>
                        </a:rPr>
                        <a:t>Svær at genanvende til fødevarer, miljøbelastende at producere</a:t>
                      </a:r>
                    </a:p>
                  </a:txBody>
                  <a:tcPr marL="40773" marR="40773" marT="0" marB="0"/>
                </a:tc>
                <a:extLst>
                  <a:ext uri="{0D108BD9-81ED-4DB2-BD59-A6C34878D82A}">
                    <a16:rowId xmlns:a16="http://schemas.microsoft.com/office/drawing/2014/main" val="3315903283"/>
                  </a:ext>
                </a:extLst>
              </a:tr>
            </a:tbl>
          </a:graphicData>
        </a:graphic>
      </p:graphicFrame>
      <p:pic>
        <p:nvPicPr>
          <p:cNvPr id="10" name="Billede 10" descr="Et billede, der indeholder tekst, visitkort, vektorgrafik&#10;&#10;Beskrivelsen er genereret automatisk">
            <a:extLst>
              <a:ext uri="{FF2B5EF4-FFF2-40B4-BE49-F238E27FC236}">
                <a16:creationId xmlns:a16="http://schemas.microsoft.com/office/drawing/2014/main" id="{E8A26358-0E4E-4126-A149-793EC7EC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426" y="317454"/>
            <a:ext cx="2743200" cy="2493302"/>
          </a:xfrm>
          <a:prstGeom prst="rect">
            <a:avLst/>
          </a:prstGeom>
        </p:spPr>
      </p:pic>
      <p:pic>
        <p:nvPicPr>
          <p:cNvPr id="11" name="Billede 11" descr="Et billede, der indeholder tekst, visitkort, vektorgrafik&#10;&#10;Beskrivelsen er genereret automatisk">
            <a:extLst>
              <a:ext uri="{FF2B5EF4-FFF2-40B4-BE49-F238E27FC236}">
                <a16:creationId xmlns:a16="http://schemas.microsoft.com/office/drawing/2014/main" id="{DCB126F9-D1CC-4E2F-A8FD-00540740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611" y="2800967"/>
            <a:ext cx="2743200" cy="2459225"/>
          </a:xfrm>
          <a:prstGeom prst="rect">
            <a:avLst/>
          </a:prstGeom>
        </p:spPr>
      </p:pic>
      <p:pic>
        <p:nvPicPr>
          <p:cNvPr id="12" name="Billede 12">
            <a:extLst>
              <a:ext uri="{FF2B5EF4-FFF2-40B4-BE49-F238E27FC236}">
                <a16:creationId xmlns:a16="http://schemas.microsoft.com/office/drawing/2014/main" id="{512C1A66-F531-467A-B1B9-82F010037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42" y="4460379"/>
            <a:ext cx="2743200" cy="2449084"/>
          </a:xfrm>
          <a:prstGeom prst="rect">
            <a:avLst/>
          </a:prstGeom>
        </p:spPr>
      </p:pic>
      <p:pic>
        <p:nvPicPr>
          <p:cNvPr id="13" name="Billede 13">
            <a:extLst>
              <a:ext uri="{FF2B5EF4-FFF2-40B4-BE49-F238E27FC236}">
                <a16:creationId xmlns:a16="http://schemas.microsoft.com/office/drawing/2014/main" id="{6C27412E-B8E6-48E0-B0DD-B245D16A9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532" y="4788852"/>
            <a:ext cx="2743200" cy="2473929"/>
          </a:xfrm>
          <a:prstGeom prst="rect">
            <a:avLst/>
          </a:prstGeom>
        </p:spPr>
      </p:pic>
      <p:pic>
        <p:nvPicPr>
          <p:cNvPr id="14" name="Billede 14">
            <a:extLst>
              <a:ext uri="{FF2B5EF4-FFF2-40B4-BE49-F238E27FC236}">
                <a16:creationId xmlns:a16="http://schemas.microsoft.com/office/drawing/2014/main" id="{3C22FCEA-972B-4369-8055-4B1AE69A8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9837" y="1709749"/>
            <a:ext cx="2743200" cy="24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2719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DK_fuld.potx" id="{60E0EC36-883E-44E8-9950-4576E5703A74}" vid="{4677909B-C992-40AE-90DB-042763996D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7619239A7704AB89BE72F417526EC" ma:contentTypeVersion="11" ma:contentTypeDescription="Create a new document." ma:contentTypeScope="" ma:versionID="20859abf20425f706be5c0126e97b32c">
  <xsd:schema xmlns:xsd="http://www.w3.org/2001/XMLSchema" xmlns:xs="http://www.w3.org/2001/XMLSchema" xmlns:p="http://schemas.microsoft.com/office/2006/metadata/properties" xmlns:ns2="3466a11c-e75e-48b4-92e2-9010b64732cb" targetNamespace="http://schemas.microsoft.com/office/2006/metadata/properties" ma:root="true" ma:fieldsID="cf73bf9065e751e2e7b8b592a54905fa" ns2:_="">
    <xsd:import namespace="3466a11c-e75e-48b4-92e2-9010b64732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6a11c-e75e-48b4-92e2-9010b64732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CB4EA-D832-4A55-8C4D-994052BB64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2FE977-A245-4FD3-97C5-245F1759D7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09DED-5A2E-47EE-BFE5-2F81DE396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6a11c-e75e-48b4-92e2-9010b64732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0</TotalTime>
  <Words>626</Words>
  <Application>Microsoft Office PowerPoint</Application>
  <PresentationFormat>Widescreen</PresentationFormat>
  <Paragraphs>110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Brugerdefineret design</vt:lpstr>
      <vt:lpstr>PowerPoint Presentation</vt:lpstr>
      <vt:lpstr>PowerPoint Presentation</vt:lpstr>
      <vt:lpstr>PowerPoint Presentation</vt:lpstr>
      <vt:lpstr>5 grupper – 5 benspænd</vt:lpstr>
      <vt:lpstr>PowerPoint Presentation</vt:lpstr>
      <vt:lpstr>Undersøg II - I skal nu spille Måltidspillet! </vt:lpstr>
      <vt:lpstr>PowerPoint Presentation</vt:lpstr>
      <vt:lpstr>Definer</vt:lpstr>
      <vt:lpstr>En snak om emballage og holdbarhed...</vt:lpstr>
      <vt:lpstr>Udvikl</vt:lpstr>
      <vt:lpstr>Præsentér</vt:lpstr>
      <vt:lpstr>Refleksion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 Bruun Øemig</dc:creator>
  <cp:lastModifiedBy>Ida Bruun Øemig</cp:lastModifiedBy>
  <cp:revision>32</cp:revision>
  <dcterms:created xsi:type="dcterms:W3CDTF">2021-12-07T11:37:19Z</dcterms:created>
  <dcterms:modified xsi:type="dcterms:W3CDTF">2022-01-07T13:46:39Z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2021-12-07T11:37:19Z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1162d593-9313-400f-8119-4fe50addd623</vt:lpwstr>
  </property>
  <property fmtid="{D5CDD505-2E9C-101B-9397-08002B2CF9AE}" pid="9" name="MSIP_Label_6a2630e2-1ac5-455e-8217-0156b1936a76_ContentBits">
    <vt:lpwstr>0</vt:lpwstr>
  </property>
  <property fmtid="{D5CDD505-2E9C-101B-9397-08002B2CF9AE}" pid="10" name="ContentTypeId">
    <vt:lpwstr>0x010100AA27619239A7704AB89BE72F417526EC</vt:lpwstr>
  </property>
</Properties>
</file>